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7" name="Уровень текста 1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Авторство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оре и небо на закате 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Море и небо на закате 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Пляж и море на закате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ляж и море на закате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ляж и море на закате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Автор и дата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3" name="Море и небо на закате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Подзаголовок слайда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1" name="Море и небо на закате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Подзаголовок слайда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3" name="Уровень текста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1548">
              <a:srgbClr val="AEFFAD"/>
            </a:gs>
            <a:gs pos="38130">
              <a:srgbClr val="9EE2C2"/>
            </a:gs>
            <a:gs pos="69547">
              <a:srgbClr val="8EC5D8"/>
            </a:gs>
            <a:gs pos="98928">
              <a:srgbClr val="4982D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Декада старшего поколения"/>
          <p:cNvSpPr txBox="1"/>
          <p:nvPr>
            <p:ph type="ctrTitle"/>
          </p:nvPr>
        </p:nvSpPr>
        <p:spPr>
          <a:xfrm>
            <a:off x="1385077" y="2678131"/>
            <a:ext cx="21945601" cy="4267201"/>
          </a:xfrm>
          <a:prstGeom prst="rect">
            <a:avLst/>
          </a:prstGeom>
        </p:spPr>
        <p:txBody>
          <a:bodyPr/>
          <a:lstStyle>
            <a:lvl1pPr>
              <a:defRPr i="1" spc="-132" sz="13200">
                <a:solidFill>
                  <a:schemeClr val="accent1">
                    <a:lumOff val="-24499"/>
                  </a:schemeClr>
                </a:solidFill>
              </a:defRPr>
            </a:lvl1pPr>
          </a:lstStyle>
          <a:p>
            <a:pPr/>
            <a:r>
              <a:t>Декада старшего поколения</a:t>
            </a:r>
          </a:p>
        </p:txBody>
      </p:sp>
      <p:sp>
        <p:nvSpPr>
          <p:cNvPr id="152" name="Авторский социальный проект"/>
          <p:cNvSpPr txBox="1"/>
          <p:nvPr>
            <p:ph type="subTitle" sz="quarter" idx="1"/>
          </p:nvPr>
        </p:nvSpPr>
        <p:spPr>
          <a:xfrm>
            <a:off x="1219200" y="7022552"/>
            <a:ext cx="21945600" cy="225059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6">
                    <a:satOff val="12785"/>
                    <a:lumOff val="-23589"/>
                  </a:schemeClr>
                </a:solidFill>
              </a:defRPr>
            </a:lvl1pPr>
          </a:lstStyle>
          <a:p>
            <a:pPr/>
            <a:r>
              <a:t>Авторский социальный проект</a:t>
            </a:r>
          </a:p>
        </p:txBody>
      </p:sp>
      <p:pic>
        <p:nvPicPr>
          <p:cNvPr id="153" name="IMG_9814.jpg" descr="IMG_9814.jpg"/>
          <p:cNvPicPr>
            <a:picLocks noChangeAspect="1"/>
          </p:cNvPicPr>
          <p:nvPr/>
        </p:nvPicPr>
        <p:blipFill>
          <a:blip r:embed="rId2">
            <a:alphaModFix amt="0"/>
            <a:extLst/>
          </a:blip>
          <a:srcRect l="7015" t="4308" r="9090" b="12555"/>
          <a:stretch>
            <a:fillRect/>
          </a:stretch>
        </p:blipFill>
        <p:spPr>
          <a:xfrm>
            <a:off x="21687977" y="15492553"/>
            <a:ext cx="3709574" cy="2270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68" fill="norm" stroke="1" extrusionOk="0">
                <a:moveTo>
                  <a:pt x="10816" y="0"/>
                </a:moveTo>
                <a:cubicBezTo>
                  <a:pt x="10795" y="0"/>
                  <a:pt x="10776" y="3"/>
                  <a:pt x="10756" y="4"/>
                </a:cubicBezTo>
                <a:cubicBezTo>
                  <a:pt x="10627" y="6"/>
                  <a:pt x="10498" y="13"/>
                  <a:pt x="10374" y="30"/>
                </a:cubicBezTo>
                <a:cubicBezTo>
                  <a:pt x="10357" y="32"/>
                  <a:pt x="10339" y="35"/>
                  <a:pt x="10321" y="38"/>
                </a:cubicBezTo>
                <a:cubicBezTo>
                  <a:pt x="9450" y="171"/>
                  <a:pt x="8717" y="666"/>
                  <a:pt x="8166" y="1451"/>
                </a:cubicBezTo>
                <a:cubicBezTo>
                  <a:pt x="8116" y="1522"/>
                  <a:pt x="8071" y="1602"/>
                  <a:pt x="8025" y="1677"/>
                </a:cubicBezTo>
                <a:cubicBezTo>
                  <a:pt x="7658" y="2316"/>
                  <a:pt x="7385" y="3137"/>
                  <a:pt x="7204" y="4146"/>
                </a:cubicBezTo>
                <a:cubicBezTo>
                  <a:pt x="7080" y="4841"/>
                  <a:pt x="7028" y="5704"/>
                  <a:pt x="7045" y="6513"/>
                </a:cubicBezTo>
                <a:cubicBezTo>
                  <a:pt x="7046" y="6547"/>
                  <a:pt x="7048" y="6581"/>
                  <a:pt x="7050" y="6615"/>
                </a:cubicBezTo>
                <a:cubicBezTo>
                  <a:pt x="7051" y="6665"/>
                  <a:pt x="7055" y="6713"/>
                  <a:pt x="7056" y="6762"/>
                </a:cubicBezTo>
                <a:cubicBezTo>
                  <a:pt x="7107" y="7535"/>
                  <a:pt x="7224" y="8233"/>
                  <a:pt x="7405" y="8858"/>
                </a:cubicBezTo>
                <a:cubicBezTo>
                  <a:pt x="7987" y="10474"/>
                  <a:pt x="8924" y="11679"/>
                  <a:pt x="9908" y="12035"/>
                </a:cubicBezTo>
                <a:cubicBezTo>
                  <a:pt x="10280" y="12170"/>
                  <a:pt x="10540" y="12234"/>
                  <a:pt x="10786" y="12250"/>
                </a:cubicBezTo>
                <a:cubicBezTo>
                  <a:pt x="10945" y="12254"/>
                  <a:pt x="11105" y="12243"/>
                  <a:pt x="11262" y="12216"/>
                </a:cubicBezTo>
                <a:cubicBezTo>
                  <a:pt x="11420" y="12180"/>
                  <a:pt x="11590" y="12122"/>
                  <a:pt x="11795" y="12039"/>
                </a:cubicBezTo>
                <a:cubicBezTo>
                  <a:pt x="12070" y="11929"/>
                  <a:pt x="12324" y="11781"/>
                  <a:pt x="12560" y="11594"/>
                </a:cubicBezTo>
                <a:cubicBezTo>
                  <a:pt x="12580" y="11578"/>
                  <a:pt x="12603" y="11562"/>
                  <a:pt x="12623" y="11545"/>
                </a:cubicBezTo>
                <a:cubicBezTo>
                  <a:pt x="13324" y="10964"/>
                  <a:pt x="13858" y="10027"/>
                  <a:pt x="14254" y="8707"/>
                </a:cubicBezTo>
                <a:cubicBezTo>
                  <a:pt x="14428" y="8047"/>
                  <a:pt x="14535" y="7314"/>
                  <a:pt x="14566" y="6525"/>
                </a:cubicBezTo>
                <a:cubicBezTo>
                  <a:pt x="14566" y="6276"/>
                  <a:pt x="14563" y="6011"/>
                  <a:pt x="14554" y="5677"/>
                </a:cubicBezTo>
                <a:cubicBezTo>
                  <a:pt x="14544" y="5258"/>
                  <a:pt x="14532" y="4936"/>
                  <a:pt x="14515" y="4663"/>
                </a:cubicBezTo>
                <a:cubicBezTo>
                  <a:pt x="14463" y="4140"/>
                  <a:pt x="14374" y="3682"/>
                  <a:pt x="14231" y="3230"/>
                </a:cubicBezTo>
                <a:cubicBezTo>
                  <a:pt x="14155" y="3028"/>
                  <a:pt x="14066" y="2814"/>
                  <a:pt x="13944" y="2533"/>
                </a:cubicBezTo>
                <a:cubicBezTo>
                  <a:pt x="13460" y="1414"/>
                  <a:pt x="12949" y="723"/>
                  <a:pt x="12295" y="351"/>
                </a:cubicBezTo>
                <a:cubicBezTo>
                  <a:pt x="12265" y="335"/>
                  <a:pt x="12237" y="316"/>
                  <a:pt x="12207" y="302"/>
                </a:cubicBezTo>
                <a:cubicBezTo>
                  <a:pt x="12132" y="263"/>
                  <a:pt x="12052" y="234"/>
                  <a:pt x="11973" y="204"/>
                </a:cubicBezTo>
                <a:cubicBezTo>
                  <a:pt x="11898" y="175"/>
                  <a:pt x="11824" y="143"/>
                  <a:pt x="11745" y="121"/>
                </a:cubicBezTo>
                <a:cubicBezTo>
                  <a:pt x="11702" y="108"/>
                  <a:pt x="11655" y="101"/>
                  <a:pt x="11611" y="90"/>
                </a:cubicBezTo>
                <a:cubicBezTo>
                  <a:pt x="11509" y="67"/>
                  <a:pt x="11407" y="44"/>
                  <a:pt x="11299" y="30"/>
                </a:cubicBezTo>
                <a:cubicBezTo>
                  <a:pt x="11215" y="20"/>
                  <a:pt x="11126" y="19"/>
                  <a:pt x="11038" y="15"/>
                </a:cubicBezTo>
                <a:cubicBezTo>
                  <a:pt x="10964" y="11"/>
                  <a:pt x="10893" y="0"/>
                  <a:pt x="10816" y="0"/>
                </a:cubicBezTo>
                <a:close/>
                <a:moveTo>
                  <a:pt x="9998" y="14764"/>
                </a:moveTo>
                <a:cubicBezTo>
                  <a:pt x="9970" y="14771"/>
                  <a:pt x="9941" y="14780"/>
                  <a:pt x="9910" y="14798"/>
                </a:cubicBezTo>
                <a:cubicBezTo>
                  <a:pt x="9886" y="14812"/>
                  <a:pt x="9861" y="14834"/>
                  <a:pt x="9836" y="14855"/>
                </a:cubicBezTo>
                <a:cubicBezTo>
                  <a:pt x="9824" y="14865"/>
                  <a:pt x="9811" y="14877"/>
                  <a:pt x="9799" y="14889"/>
                </a:cubicBezTo>
                <a:cubicBezTo>
                  <a:pt x="9736" y="14948"/>
                  <a:pt x="9670" y="15023"/>
                  <a:pt x="9600" y="15126"/>
                </a:cubicBezTo>
                <a:cubicBezTo>
                  <a:pt x="9369" y="15466"/>
                  <a:pt x="9345" y="15465"/>
                  <a:pt x="9258" y="15100"/>
                </a:cubicBezTo>
                <a:cubicBezTo>
                  <a:pt x="9217" y="14923"/>
                  <a:pt x="9187" y="14836"/>
                  <a:pt x="9141" y="14855"/>
                </a:cubicBezTo>
                <a:cubicBezTo>
                  <a:pt x="9117" y="14864"/>
                  <a:pt x="9088" y="14901"/>
                  <a:pt x="9053" y="14964"/>
                </a:cubicBezTo>
                <a:cubicBezTo>
                  <a:pt x="9017" y="15027"/>
                  <a:pt x="8974" y="15117"/>
                  <a:pt x="8919" y="15236"/>
                </a:cubicBezTo>
                <a:lnTo>
                  <a:pt x="8674" y="15767"/>
                </a:lnTo>
                <a:lnTo>
                  <a:pt x="8549" y="15224"/>
                </a:lnTo>
                <a:cubicBezTo>
                  <a:pt x="8507" y="15040"/>
                  <a:pt x="8468" y="14925"/>
                  <a:pt x="8431" y="14881"/>
                </a:cubicBezTo>
                <a:cubicBezTo>
                  <a:pt x="8394" y="14837"/>
                  <a:pt x="8358" y="14864"/>
                  <a:pt x="8323" y="14957"/>
                </a:cubicBezTo>
                <a:cubicBezTo>
                  <a:pt x="8248" y="15153"/>
                  <a:pt x="8169" y="15164"/>
                  <a:pt x="8041" y="14991"/>
                </a:cubicBezTo>
                <a:cubicBezTo>
                  <a:pt x="7975" y="14902"/>
                  <a:pt x="7927" y="14865"/>
                  <a:pt x="7886" y="14881"/>
                </a:cubicBezTo>
                <a:cubicBezTo>
                  <a:pt x="7886" y="14881"/>
                  <a:pt x="7884" y="14881"/>
                  <a:pt x="7884" y="14881"/>
                </a:cubicBezTo>
                <a:cubicBezTo>
                  <a:pt x="7843" y="14898"/>
                  <a:pt x="7811" y="14967"/>
                  <a:pt x="7782" y="15092"/>
                </a:cubicBezTo>
                <a:cubicBezTo>
                  <a:pt x="7770" y="15144"/>
                  <a:pt x="7754" y="15188"/>
                  <a:pt x="7733" y="15228"/>
                </a:cubicBezTo>
                <a:cubicBezTo>
                  <a:pt x="7713" y="15268"/>
                  <a:pt x="7690" y="15302"/>
                  <a:pt x="7664" y="15330"/>
                </a:cubicBezTo>
                <a:cubicBezTo>
                  <a:pt x="7613" y="15385"/>
                  <a:pt x="7551" y="15418"/>
                  <a:pt x="7491" y="15424"/>
                </a:cubicBezTo>
                <a:cubicBezTo>
                  <a:pt x="7461" y="15427"/>
                  <a:pt x="7432" y="15422"/>
                  <a:pt x="7403" y="15413"/>
                </a:cubicBezTo>
                <a:cubicBezTo>
                  <a:pt x="7374" y="15403"/>
                  <a:pt x="7345" y="15390"/>
                  <a:pt x="7320" y="15367"/>
                </a:cubicBezTo>
                <a:cubicBezTo>
                  <a:pt x="7294" y="15345"/>
                  <a:pt x="7272" y="15316"/>
                  <a:pt x="7253" y="15281"/>
                </a:cubicBezTo>
                <a:cubicBezTo>
                  <a:pt x="7233" y="15245"/>
                  <a:pt x="7216" y="15202"/>
                  <a:pt x="7204" y="15153"/>
                </a:cubicBezTo>
                <a:cubicBezTo>
                  <a:pt x="7195" y="15114"/>
                  <a:pt x="7174" y="15076"/>
                  <a:pt x="7142" y="15040"/>
                </a:cubicBezTo>
                <a:cubicBezTo>
                  <a:pt x="7077" y="14967"/>
                  <a:pt x="6972" y="14904"/>
                  <a:pt x="6851" y="14862"/>
                </a:cubicBezTo>
                <a:cubicBezTo>
                  <a:pt x="6792" y="14842"/>
                  <a:pt x="6727" y="14825"/>
                  <a:pt x="6664" y="14817"/>
                </a:cubicBezTo>
                <a:cubicBezTo>
                  <a:pt x="6402" y="14788"/>
                  <a:pt x="6275" y="14826"/>
                  <a:pt x="6197" y="14994"/>
                </a:cubicBezTo>
                <a:cubicBezTo>
                  <a:pt x="6185" y="15048"/>
                  <a:pt x="6178" y="15112"/>
                  <a:pt x="6178" y="15194"/>
                </a:cubicBezTo>
                <a:cubicBezTo>
                  <a:pt x="6178" y="15527"/>
                  <a:pt x="6116" y="15717"/>
                  <a:pt x="6033" y="15752"/>
                </a:cubicBezTo>
                <a:lnTo>
                  <a:pt x="6031" y="15767"/>
                </a:lnTo>
                <a:lnTo>
                  <a:pt x="6026" y="15756"/>
                </a:lnTo>
                <a:cubicBezTo>
                  <a:pt x="5940" y="15780"/>
                  <a:pt x="5831" y="15645"/>
                  <a:pt x="5744" y="15334"/>
                </a:cubicBezTo>
                <a:cubicBezTo>
                  <a:pt x="5657" y="15022"/>
                  <a:pt x="5559" y="14832"/>
                  <a:pt x="5483" y="14783"/>
                </a:cubicBezTo>
                <a:cubicBezTo>
                  <a:pt x="5404" y="14759"/>
                  <a:pt x="5351" y="14855"/>
                  <a:pt x="5351" y="15085"/>
                </a:cubicBezTo>
                <a:cubicBezTo>
                  <a:pt x="5351" y="15296"/>
                  <a:pt x="5312" y="15435"/>
                  <a:pt x="5256" y="15499"/>
                </a:cubicBezTo>
                <a:cubicBezTo>
                  <a:pt x="5255" y="15501"/>
                  <a:pt x="5253" y="15502"/>
                  <a:pt x="5252" y="15503"/>
                </a:cubicBezTo>
                <a:cubicBezTo>
                  <a:pt x="5176" y="15597"/>
                  <a:pt x="5077" y="15555"/>
                  <a:pt x="5016" y="15360"/>
                </a:cubicBezTo>
                <a:cubicBezTo>
                  <a:pt x="4996" y="15311"/>
                  <a:pt x="4977" y="15256"/>
                  <a:pt x="4961" y="15187"/>
                </a:cubicBezTo>
                <a:cubicBezTo>
                  <a:pt x="4926" y="15034"/>
                  <a:pt x="4892" y="14938"/>
                  <a:pt x="4859" y="14893"/>
                </a:cubicBezTo>
                <a:cubicBezTo>
                  <a:pt x="4828" y="14925"/>
                  <a:pt x="4789" y="15012"/>
                  <a:pt x="4727" y="15149"/>
                </a:cubicBezTo>
                <a:cubicBezTo>
                  <a:pt x="4570" y="15495"/>
                  <a:pt x="4536" y="15500"/>
                  <a:pt x="4464" y="15198"/>
                </a:cubicBezTo>
                <a:cubicBezTo>
                  <a:pt x="4440" y="15098"/>
                  <a:pt x="4377" y="15026"/>
                  <a:pt x="4240" y="14975"/>
                </a:cubicBezTo>
                <a:cubicBezTo>
                  <a:pt x="3980" y="14932"/>
                  <a:pt x="3537" y="14892"/>
                  <a:pt x="3006" y="14866"/>
                </a:cubicBezTo>
                <a:cubicBezTo>
                  <a:pt x="3003" y="14866"/>
                  <a:pt x="3000" y="14866"/>
                  <a:pt x="2997" y="14866"/>
                </a:cubicBezTo>
                <a:cubicBezTo>
                  <a:pt x="2761" y="14863"/>
                  <a:pt x="2536" y="14861"/>
                  <a:pt x="2216" y="14862"/>
                </a:cubicBezTo>
                <a:lnTo>
                  <a:pt x="53" y="14874"/>
                </a:lnTo>
                <a:lnTo>
                  <a:pt x="9" y="15488"/>
                </a:lnTo>
                <a:cubicBezTo>
                  <a:pt x="-2" y="15648"/>
                  <a:pt x="-3" y="15776"/>
                  <a:pt x="7" y="15873"/>
                </a:cubicBezTo>
                <a:cubicBezTo>
                  <a:pt x="30" y="16022"/>
                  <a:pt x="72" y="16093"/>
                  <a:pt x="132" y="16087"/>
                </a:cubicBezTo>
                <a:cubicBezTo>
                  <a:pt x="150" y="16084"/>
                  <a:pt x="169" y="16075"/>
                  <a:pt x="192" y="16057"/>
                </a:cubicBezTo>
                <a:cubicBezTo>
                  <a:pt x="242" y="16018"/>
                  <a:pt x="302" y="15941"/>
                  <a:pt x="370" y="15831"/>
                </a:cubicBezTo>
                <a:cubicBezTo>
                  <a:pt x="435" y="15725"/>
                  <a:pt x="490" y="15681"/>
                  <a:pt x="552" y="15699"/>
                </a:cubicBezTo>
                <a:cubicBezTo>
                  <a:pt x="583" y="15708"/>
                  <a:pt x="615" y="15736"/>
                  <a:pt x="651" y="15778"/>
                </a:cubicBezTo>
                <a:cubicBezTo>
                  <a:pt x="687" y="15820"/>
                  <a:pt x="728" y="15874"/>
                  <a:pt x="774" y="15948"/>
                </a:cubicBezTo>
                <a:cubicBezTo>
                  <a:pt x="800" y="15990"/>
                  <a:pt x="830" y="16027"/>
                  <a:pt x="859" y="16061"/>
                </a:cubicBezTo>
                <a:cubicBezTo>
                  <a:pt x="868" y="16071"/>
                  <a:pt x="874" y="16082"/>
                  <a:pt x="883" y="16091"/>
                </a:cubicBezTo>
                <a:cubicBezTo>
                  <a:pt x="901" y="16111"/>
                  <a:pt x="919" y="16120"/>
                  <a:pt x="938" y="16136"/>
                </a:cubicBezTo>
                <a:cubicBezTo>
                  <a:pt x="962" y="16156"/>
                  <a:pt x="987" y="16179"/>
                  <a:pt x="1012" y="16193"/>
                </a:cubicBezTo>
                <a:cubicBezTo>
                  <a:pt x="1031" y="16204"/>
                  <a:pt x="1049" y="16213"/>
                  <a:pt x="1067" y="16219"/>
                </a:cubicBezTo>
                <a:cubicBezTo>
                  <a:pt x="1083" y="16226"/>
                  <a:pt x="1100" y="16227"/>
                  <a:pt x="1116" y="16231"/>
                </a:cubicBezTo>
                <a:cubicBezTo>
                  <a:pt x="1146" y="16234"/>
                  <a:pt x="1174" y="16234"/>
                  <a:pt x="1197" y="16219"/>
                </a:cubicBezTo>
                <a:cubicBezTo>
                  <a:pt x="1299" y="16156"/>
                  <a:pt x="1498" y="16103"/>
                  <a:pt x="1638" y="16103"/>
                </a:cubicBezTo>
                <a:cubicBezTo>
                  <a:pt x="1797" y="16103"/>
                  <a:pt x="1909" y="15916"/>
                  <a:pt x="1936" y="15601"/>
                </a:cubicBezTo>
                <a:cubicBezTo>
                  <a:pt x="1947" y="15473"/>
                  <a:pt x="1973" y="15374"/>
                  <a:pt x="2005" y="15296"/>
                </a:cubicBezTo>
                <a:cubicBezTo>
                  <a:pt x="2013" y="15277"/>
                  <a:pt x="2020" y="15255"/>
                  <a:pt x="2029" y="15239"/>
                </a:cubicBezTo>
                <a:cubicBezTo>
                  <a:pt x="2051" y="15198"/>
                  <a:pt x="2076" y="15167"/>
                  <a:pt x="2103" y="15145"/>
                </a:cubicBezTo>
                <a:cubicBezTo>
                  <a:pt x="2129" y="15124"/>
                  <a:pt x="2158" y="15109"/>
                  <a:pt x="2186" y="15107"/>
                </a:cubicBezTo>
                <a:cubicBezTo>
                  <a:pt x="2214" y="15105"/>
                  <a:pt x="2240" y="15115"/>
                  <a:pt x="2267" y="15134"/>
                </a:cubicBezTo>
                <a:cubicBezTo>
                  <a:pt x="2293" y="15152"/>
                  <a:pt x="2318" y="15183"/>
                  <a:pt x="2341" y="15220"/>
                </a:cubicBezTo>
                <a:cubicBezTo>
                  <a:pt x="2363" y="15259"/>
                  <a:pt x="2382" y="15305"/>
                  <a:pt x="2398" y="15364"/>
                </a:cubicBezTo>
                <a:cubicBezTo>
                  <a:pt x="2414" y="15421"/>
                  <a:pt x="2428" y="15486"/>
                  <a:pt x="2435" y="15563"/>
                </a:cubicBezTo>
                <a:cubicBezTo>
                  <a:pt x="2435" y="15565"/>
                  <a:pt x="2435" y="15566"/>
                  <a:pt x="2435" y="15567"/>
                </a:cubicBezTo>
                <a:cubicBezTo>
                  <a:pt x="2446" y="15691"/>
                  <a:pt x="2467" y="15784"/>
                  <a:pt x="2507" y="15858"/>
                </a:cubicBezTo>
                <a:cubicBezTo>
                  <a:pt x="2515" y="15871"/>
                  <a:pt x="2522" y="15887"/>
                  <a:pt x="2532" y="15899"/>
                </a:cubicBezTo>
                <a:cubicBezTo>
                  <a:pt x="2535" y="15903"/>
                  <a:pt x="2541" y="15906"/>
                  <a:pt x="2544" y="15910"/>
                </a:cubicBezTo>
                <a:cubicBezTo>
                  <a:pt x="2659" y="16029"/>
                  <a:pt x="2897" y="16058"/>
                  <a:pt x="3422" y="16080"/>
                </a:cubicBezTo>
                <a:cubicBezTo>
                  <a:pt x="3880" y="16099"/>
                  <a:pt x="4246" y="16047"/>
                  <a:pt x="4392" y="15948"/>
                </a:cubicBezTo>
                <a:cubicBezTo>
                  <a:pt x="4416" y="15927"/>
                  <a:pt x="4438" y="15905"/>
                  <a:pt x="4457" y="15880"/>
                </a:cubicBezTo>
                <a:cubicBezTo>
                  <a:pt x="4457" y="15880"/>
                  <a:pt x="4459" y="15877"/>
                  <a:pt x="4459" y="15876"/>
                </a:cubicBezTo>
                <a:cubicBezTo>
                  <a:pt x="4493" y="15789"/>
                  <a:pt x="4540" y="15754"/>
                  <a:pt x="4593" y="15760"/>
                </a:cubicBezTo>
                <a:cubicBezTo>
                  <a:pt x="4638" y="15745"/>
                  <a:pt x="4675" y="15771"/>
                  <a:pt x="4709" y="15835"/>
                </a:cubicBezTo>
                <a:cubicBezTo>
                  <a:pt x="4710" y="15836"/>
                  <a:pt x="4711" y="15838"/>
                  <a:pt x="4711" y="15839"/>
                </a:cubicBezTo>
                <a:cubicBezTo>
                  <a:pt x="4763" y="15905"/>
                  <a:pt x="4989" y="15970"/>
                  <a:pt x="5284" y="16020"/>
                </a:cubicBezTo>
                <a:cubicBezTo>
                  <a:pt x="5418" y="16000"/>
                  <a:pt x="5568" y="16016"/>
                  <a:pt x="5689" y="16069"/>
                </a:cubicBezTo>
                <a:cubicBezTo>
                  <a:pt x="5782" y="16077"/>
                  <a:pt x="5875" y="16087"/>
                  <a:pt x="5973" y="16091"/>
                </a:cubicBezTo>
                <a:cubicBezTo>
                  <a:pt x="6090" y="16097"/>
                  <a:pt x="6151" y="16098"/>
                  <a:pt x="6255" y="16103"/>
                </a:cubicBezTo>
                <a:cubicBezTo>
                  <a:pt x="6356" y="16014"/>
                  <a:pt x="6536" y="16016"/>
                  <a:pt x="6768" y="16121"/>
                </a:cubicBezTo>
                <a:cubicBezTo>
                  <a:pt x="7664" y="16144"/>
                  <a:pt x="7884" y="16088"/>
                  <a:pt x="8041" y="15876"/>
                </a:cubicBezTo>
                <a:cubicBezTo>
                  <a:pt x="8148" y="15731"/>
                  <a:pt x="8249" y="15717"/>
                  <a:pt x="8297" y="15842"/>
                </a:cubicBezTo>
                <a:cubicBezTo>
                  <a:pt x="8341" y="15958"/>
                  <a:pt x="8813" y="16050"/>
                  <a:pt x="9344" y="16046"/>
                </a:cubicBezTo>
                <a:lnTo>
                  <a:pt x="9882" y="16038"/>
                </a:lnTo>
                <a:cubicBezTo>
                  <a:pt x="9944" y="15987"/>
                  <a:pt x="10029" y="15975"/>
                  <a:pt x="10106" y="16023"/>
                </a:cubicBezTo>
                <a:cubicBezTo>
                  <a:pt x="10127" y="16036"/>
                  <a:pt x="10142" y="16035"/>
                  <a:pt x="10160" y="16038"/>
                </a:cubicBezTo>
                <a:lnTo>
                  <a:pt x="10217" y="16035"/>
                </a:lnTo>
                <a:cubicBezTo>
                  <a:pt x="10283" y="15991"/>
                  <a:pt x="10310" y="15819"/>
                  <a:pt x="10310" y="15458"/>
                </a:cubicBezTo>
                <a:cubicBezTo>
                  <a:pt x="10310" y="15374"/>
                  <a:pt x="10302" y="15297"/>
                  <a:pt x="10296" y="15228"/>
                </a:cubicBezTo>
                <a:cubicBezTo>
                  <a:pt x="10295" y="15213"/>
                  <a:pt x="10295" y="15198"/>
                  <a:pt x="10294" y="15183"/>
                </a:cubicBezTo>
                <a:cubicBezTo>
                  <a:pt x="10286" y="15118"/>
                  <a:pt x="10275" y="15064"/>
                  <a:pt x="10261" y="15013"/>
                </a:cubicBezTo>
                <a:cubicBezTo>
                  <a:pt x="10257" y="14997"/>
                  <a:pt x="10253" y="14979"/>
                  <a:pt x="10247" y="14964"/>
                </a:cubicBezTo>
                <a:cubicBezTo>
                  <a:pt x="10232" y="14918"/>
                  <a:pt x="10213" y="14875"/>
                  <a:pt x="10192" y="14844"/>
                </a:cubicBezTo>
                <a:cubicBezTo>
                  <a:pt x="10171" y="14812"/>
                  <a:pt x="10146" y="14795"/>
                  <a:pt x="10120" y="14779"/>
                </a:cubicBezTo>
                <a:cubicBezTo>
                  <a:pt x="10084" y="14760"/>
                  <a:pt x="10043" y="14754"/>
                  <a:pt x="9998" y="14764"/>
                </a:cubicBezTo>
                <a:close/>
                <a:moveTo>
                  <a:pt x="21347" y="14764"/>
                </a:moveTo>
                <a:cubicBezTo>
                  <a:pt x="21336" y="14763"/>
                  <a:pt x="21320" y="14768"/>
                  <a:pt x="21308" y="14768"/>
                </a:cubicBezTo>
                <a:cubicBezTo>
                  <a:pt x="21169" y="14787"/>
                  <a:pt x="20990" y="14936"/>
                  <a:pt x="20897" y="15119"/>
                </a:cubicBezTo>
                <a:cubicBezTo>
                  <a:pt x="20856" y="15200"/>
                  <a:pt x="20824" y="15256"/>
                  <a:pt x="20795" y="15296"/>
                </a:cubicBezTo>
                <a:cubicBezTo>
                  <a:pt x="20781" y="15316"/>
                  <a:pt x="20767" y="15332"/>
                  <a:pt x="20754" y="15341"/>
                </a:cubicBezTo>
                <a:cubicBezTo>
                  <a:pt x="20690" y="15387"/>
                  <a:pt x="20641" y="15300"/>
                  <a:pt x="20539" y="15073"/>
                </a:cubicBezTo>
                <a:cubicBezTo>
                  <a:pt x="20368" y="14694"/>
                  <a:pt x="20347" y="14697"/>
                  <a:pt x="20160" y="15111"/>
                </a:cubicBezTo>
                <a:cubicBezTo>
                  <a:pt x="19975" y="15519"/>
                  <a:pt x="19960" y="15522"/>
                  <a:pt x="19871" y="15149"/>
                </a:cubicBezTo>
                <a:cubicBezTo>
                  <a:pt x="19853" y="15075"/>
                  <a:pt x="19834" y="15014"/>
                  <a:pt x="19816" y="14972"/>
                </a:cubicBezTo>
                <a:cubicBezTo>
                  <a:pt x="19778" y="14887"/>
                  <a:pt x="19739" y="14867"/>
                  <a:pt x="19686" y="14900"/>
                </a:cubicBezTo>
                <a:cubicBezTo>
                  <a:pt x="19660" y="14917"/>
                  <a:pt x="19631" y="14946"/>
                  <a:pt x="19598" y="14991"/>
                </a:cubicBezTo>
                <a:cubicBezTo>
                  <a:pt x="19571" y="15028"/>
                  <a:pt x="19541" y="15057"/>
                  <a:pt x="19515" y="15077"/>
                </a:cubicBezTo>
                <a:cubicBezTo>
                  <a:pt x="19490" y="15097"/>
                  <a:pt x="19466" y="15105"/>
                  <a:pt x="19444" y="15107"/>
                </a:cubicBezTo>
                <a:cubicBezTo>
                  <a:pt x="19399" y="15112"/>
                  <a:pt x="19363" y="15084"/>
                  <a:pt x="19337" y="15017"/>
                </a:cubicBezTo>
                <a:cubicBezTo>
                  <a:pt x="19295" y="14905"/>
                  <a:pt x="19194" y="14852"/>
                  <a:pt x="19083" y="14855"/>
                </a:cubicBezTo>
                <a:cubicBezTo>
                  <a:pt x="18988" y="14867"/>
                  <a:pt x="18881" y="14927"/>
                  <a:pt x="18769" y="15036"/>
                </a:cubicBezTo>
                <a:cubicBezTo>
                  <a:pt x="18766" y="15040"/>
                  <a:pt x="18762" y="15043"/>
                  <a:pt x="18760" y="15047"/>
                </a:cubicBezTo>
                <a:cubicBezTo>
                  <a:pt x="18741" y="15077"/>
                  <a:pt x="18714" y="15093"/>
                  <a:pt x="18683" y="15100"/>
                </a:cubicBezTo>
                <a:cubicBezTo>
                  <a:pt x="18683" y="15100"/>
                  <a:pt x="18682" y="15100"/>
                  <a:pt x="18681" y="15100"/>
                </a:cubicBezTo>
                <a:cubicBezTo>
                  <a:pt x="18677" y="15101"/>
                  <a:pt x="18672" y="15103"/>
                  <a:pt x="18667" y="15104"/>
                </a:cubicBezTo>
                <a:cubicBezTo>
                  <a:pt x="18660" y="15104"/>
                  <a:pt x="18654" y="15104"/>
                  <a:pt x="18646" y="15104"/>
                </a:cubicBezTo>
                <a:cubicBezTo>
                  <a:pt x="18600" y="15110"/>
                  <a:pt x="18559" y="15092"/>
                  <a:pt x="18531" y="15047"/>
                </a:cubicBezTo>
                <a:cubicBezTo>
                  <a:pt x="18525" y="15042"/>
                  <a:pt x="18520" y="15041"/>
                  <a:pt x="18515" y="15036"/>
                </a:cubicBezTo>
                <a:cubicBezTo>
                  <a:pt x="18431" y="14947"/>
                  <a:pt x="16706" y="14864"/>
                  <a:pt x="14681" y="14855"/>
                </a:cubicBezTo>
                <a:cubicBezTo>
                  <a:pt x="14147" y="14852"/>
                  <a:pt x="13822" y="14854"/>
                  <a:pt x="13431" y="14855"/>
                </a:cubicBezTo>
                <a:lnTo>
                  <a:pt x="12463" y="14862"/>
                </a:lnTo>
                <a:cubicBezTo>
                  <a:pt x="11121" y="14886"/>
                  <a:pt x="10973" y="14977"/>
                  <a:pt x="10915" y="15273"/>
                </a:cubicBezTo>
                <a:cubicBezTo>
                  <a:pt x="10841" y="15651"/>
                  <a:pt x="10943" y="15983"/>
                  <a:pt x="11109" y="16133"/>
                </a:cubicBezTo>
                <a:cubicBezTo>
                  <a:pt x="11156" y="16137"/>
                  <a:pt x="11361" y="16147"/>
                  <a:pt x="11467" y="16155"/>
                </a:cubicBezTo>
                <a:cubicBezTo>
                  <a:pt x="11486" y="16144"/>
                  <a:pt x="11504" y="16141"/>
                  <a:pt x="11523" y="16125"/>
                </a:cubicBezTo>
                <a:cubicBezTo>
                  <a:pt x="11710" y="15962"/>
                  <a:pt x="11836" y="15953"/>
                  <a:pt x="11893" y="16103"/>
                </a:cubicBezTo>
                <a:cubicBezTo>
                  <a:pt x="11907" y="16140"/>
                  <a:pt x="11934" y="16170"/>
                  <a:pt x="11969" y="16193"/>
                </a:cubicBezTo>
                <a:cubicBezTo>
                  <a:pt x="12103" y="16202"/>
                  <a:pt x="12119" y="16202"/>
                  <a:pt x="12267" y="16212"/>
                </a:cubicBezTo>
                <a:cubicBezTo>
                  <a:pt x="12271" y="16210"/>
                  <a:pt x="12275" y="16213"/>
                  <a:pt x="12278" y="16212"/>
                </a:cubicBezTo>
                <a:cubicBezTo>
                  <a:pt x="12444" y="16148"/>
                  <a:pt x="12860" y="16178"/>
                  <a:pt x="13200" y="16280"/>
                </a:cubicBezTo>
                <a:cubicBezTo>
                  <a:pt x="13541" y="16381"/>
                  <a:pt x="14056" y="16382"/>
                  <a:pt x="14346" y="16280"/>
                </a:cubicBezTo>
                <a:cubicBezTo>
                  <a:pt x="14637" y="16177"/>
                  <a:pt x="14947" y="16108"/>
                  <a:pt x="15035" y="16125"/>
                </a:cubicBezTo>
                <a:cubicBezTo>
                  <a:pt x="15446" y="16207"/>
                  <a:pt x="15587" y="16061"/>
                  <a:pt x="15287" y="15865"/>
                </a:cubicBezTo>
                <a:cubicBezTo>
                  <a:pt x="15236" y="15832"/>
                  <a:pt x="15195" y="15797"/>
                  <a:pt x="15160" y="15760"/>
                </a:cubicBezTo>
                <a:cubicBezTo>
                  <a:pt x="15067" y="15699"/>
                  <a:pt x="15028" y="15622"/>
                  <a:pt x="15040" y="15541"/>
                </a:cubicBezTo>
                <a:cubicBezTo>
                  <a:pt x="14987" y="15314"/>
                  <a:pt x="15149" y="15099"/>
                  <a:pt x="15479" y="15107"/>
                </a:cubicBezTo>
                <a:cubicBezTo>
                  <a:pt x="15587" y="15110"/>
                  <a:pt x="15664" y="15137"/>
                  <a:pt x="15730" y="15179"/>
                </a:cubicBezTo>
                <a:cubicBezTo>
                  <a:pt x="15847" y="15222"/>
                  <a:pt x="15911" y="15360"/>
                  <a:pt x="15959" y="15658"/>
                </a:cubicBezTo>
                <a:cubicBezTo>
                  <a:pt x="15960" y="15662"/>
                  <a:pt x="15961" y="15661"/>
                  <a:pt x="15961" y="15665"/>
                </a:cubicBezTo>
                <a:lnTo>
                  <a:pt x="16049" y="16216"/>
                </a:lnTo>
                <a:lnTo>
                  <a:pt x="16105" y="15658"/>
                </a:lnTo>
                <a:cubicBezTo>
                  <a:pt x="16167" y="15033"/>
                  <a:pt x="16370" y="14943"/>
                  <a:pt x="16454" y="15420"/>
                </a:cubicBezTo>
                <a:cubicBezTo>
                  <a:pt x="16465" y="15470"/>
                  <a:pt x="16478" y="15525"/>
                  <a:pt x="16486" y="15590"/>
                </a:cubicBezTo>
                <a:cubicBezTo>
                  <a:pt x="16507" y="15762"/>
                  <a:pt x="16538" y="15886"/>
                  <a:pt x="16590" y="15982"/>
                </a:cubicBezTo>
                <a:cubicBezTo>
                  <a:pt x="16669" y="16083"/>
                  <a:pt x="16800" y="16126"/>
                  <a:pt x="17029" y="16144"/>
                </a:cubicBezTo>
                <a:cubicBezTo>
                  <a:pt x="17797" y="16206"/>
                  <a:pt x="18343" y="16110"/>
                  <a:pt x="18480" y="15888"/>
                </a:cubicBezTo>
                <a:cubicBezTo>
                  <a:pt x="18552" y="15771"/>
                  <a:pt x="18710" y="15797"/>
                  <a:pt x="18859" y="15948"/>
                </a:cubicBezTo>
                <a:cubicBezTo>
                  <a:pt x="18932" y="16022"/>
                  <a:pt x="18989" y="16058"/>
                  <a:pt x="19041" y="16076"/>
                </a:cubicBezTo>
                <a:cubicBezTo>
                  <a:pt x="19124" y="16055"/>
                  <a:pt x="19197" y="16014"/>
                  <a:pt x="19252" y="15967"/>
                </a:cubicBezTo>
                <a:cubicBezTo>
                  <a:pt x="19258" y="15957"/>
                  <a:pt x="19264" y="15955"/>
                  <a:pt x="19270" y="15944"/>
                </a:cubicBezTo>
                <a:cubicBezTo>
                  <a:pt x="19278" y="15931"/>
                  <a:pt x="19287" y="15929"/>
                  <a:pt x="19296" y="15918"/>
                </a:cubicBezTo>
                <a:cubicBezTo>
                  <a:pt x="19307" y="15902"/>
                  <a:pt x="19324" y="15882"/>
                  <a:pt x="19330" y="15865"/>
                </a:cubicBezTo>
                <a:cubicBezTo>
                  <a:pt x="19376" y="15744"/>
                  <a:pt x="19456" y="15746"/>
                  <a:pt x="19566" y="15861"/>
                </a:cubicBezTo>
                <a:cubicBezTo>
                  <a:pt x="19618" y="15895"/>
                  <a:pt x="19674" y="15945"/>
                  <a:pt x="19744" y="16020"/>
                </a:cubicBezTo>
                <a:cubicBezTo>
                  <a:pt x="19865" y="16149"/>
                  <a:pt x="19986" y="16210"/>
                  <a:pt x="20063" y="16201"/>
                </a:cubicBezTo>
                <a:cubicBezTo>
                  <a:pt x="20088" y="16178"/>
                  <a:pt x="20111" y="16156"/>
                  <a:pt x="20139" y="16118"/>
                </a:cubicBezTo>
                <a:cubicBezTo>
                  <a:pt x="20259" y="15956"/>
                  <a:pt x="20373" y="15930"/>
                  <a:pt x="20518" y="16020"/>
                </a:cubicBezTo>
                <a:cubicBezTo>
                  <a:pt x="20635" y="16010"/>
                  <a:pt x="20765" y="16006"/>
                  <a:pt x="20904" y="16020"/>
                </a:cubicBezTo>
                <a:cubicBezTo>
                  <a:pt x="21041" y="16033"/>
                  <a:pt x="21134" y="16039"/>
                  <a:pt x="21223" y="16042"/>
                </a:cubicBezTo>
                <a:cubicBezTo>
                  <a:pt x="21256" y="16034"/>
                  <a:pt x="21286" y="16023"/>
                  <a:pt x="21320" y="16020"/>
                </a:cubicBezTo>
                <a:cubicBezTo>
                  <a:pt x="21426" y="16010"/>
                  <a:pt x="21513" y="15963"/>
                  <a:pt x="21560" y="15907"/>
                </a:cubicBezTo>
                <a:cubicBezTo>
                  <a:pt x="21593" y="15812"/>
                  <a:pt x="21597" y="15661"/>
                  <a:pt x="21597" y="15424"/>
                </a:cubicBezTo>
                <a:cubicBezTo>
                  <a:pt x="21597" y="15207"/>
                  <a:pt x="21580" y="15065"/>
                  <a:pt x="21551" y="14960"/>
                </a:cubicBezTo>
                <a:cubicBezTo>
                  <a:pt x="21506" y="14847"/>
                  <a:pt x="21436" y="14776"/>
                  <a:pt x="21347" y="14764"/>
                </a:cubicBezTo>
                <a:close/>
                <a:moveTo>
                  <a:pt x="10860" y="17444"/>
                </a:moveTo>
                <a:lnTo>
                  <a:pt x="9903" y="17471"/>
                </a:lnTo>
                <a:cubicBezTo>
                  <a:pt x="9367" y="17484"/>
                  <a:pt x="8900" y="17572"/>
                  <a:pt x="8863" y="17667"/>
                </a:cubicBezTo>
                <a:cubicBezTo>
                  <a:pt x="8810" y="17807"/>
                  <a:pt x="8515" y="17826"/>
                  <a:pt x="8244" y="17765"/>
                </a:cubicBezTo>
                <a:cubicBezTo>
                  <a:pt x="8140" y="17859"/>
                  <a:pt x="8018" y="17829"/>
                  <a:pt x="7895" y="17663"/>
                </a:cubicBezTo>
                <a:cubicBezTo>
                  <a:pt x="7857" y="17611"/>
                  <a:pt x="7826" y="17576"/>
                  <a:pt x="7796" y="17550"/>
                </a:cubicBezTo>
                <a:cubicBezTo>
                  <a:pt x="7696" y="17507"/>
                  <a:pt x="7588" y="17593"/>
                  <a:pt x="7489" y="17814"/>
                </a:cubicBezTo>
                <a:cubicBezTo>
                  <a:pt x="7402" y="18006"/>
                  <a:pt x="7353" y="18100"/>
                  <a:pt x="7315" y="18104"/>
                </a:cubicBezTo>
                <a:cubicBezTo>
                  <a:pt x="7306" y="18105"/>
                  <a:pt x="7296" y="18103"/>
                  <a:pt x="7287" y="18093"/>
                </a:cubicBezTo>
                <a:cubicBezTo>
                  <a:pt x="7266" y="18067"/>
                  <a:pt x="7247" y="17989"/>
                  <a:pt x="7223" y="17893"/>
                </a:cubicBezTo>
                <a:cubicBezTo>
                  <a:pt x="7218" y="17874"/>
                  <a:pt x="7214" y="17866"/>
                  <a:pt x="7209" y="17844"/>
                </a:cubicBezTo>
                <a:cubicBezTo>
                  <a:pt x="7209" y="17842"/>
                  <a:pt x="7207" y="17842"/>
                  <a:pt x="7207" y="17840"/>
                </a:cubicBezTo>
                <a:cubicBezTo>
                  <a:pt x="7198" y="17803"/>
                  <a:pt x="7187" y="17769"/>
                  <a:pt x="7174" y="17738"/>
                </a:cubicBezTo>
                <a:cubicBezTo>
                  <a:pt x="7079" y="17518"/>
                  <a:pt x="6858" y="17468"/>
                  <a:pt x="6229" y="17486"/>
                </a:cubicBezTo>
                <a:cubicBezTo>
                  <a:pt x="6123" y="17489"/>
                  <a:pt x="6024" y="17498"/>
                  <a:pt x="5927" y="17508"/>
                </a:cubicBezTo>
                <a:cubicBezTo>
                  <a:pt x="5926" y="17508"/>
                  <a:pt x="5925" y="17508"/>
                  <a:pt x="5924" y="17508"/>
                </a:cubicBezTo>
                <a:cubicBezTo>
                  <a:pt x="5616" y="17547"/>
                  <a:pt x="5368" y="17619"/>
                  <a:pt x="5284" y="17697"/>
                </a:cubicBezTo>
                <a:cubicBezTo>
                  <a:pt x="5281" y="17702"/>
                  <a:pt x="5270" y="17707"/>
                  <a:pt x="5268" y="17712"/>
                </a:cubicBezTo>
                <a:cubicBezTo>
                  <a:pt x="5246" y="17770"/>
                  <a:pt x="5204" y="17792"/>
                  <a:pt x="5157" y="17784"/>
                </a:cubicBezTo>
                <a:cubicBezTo>
                  <a:pt x="5099" y="17798"/>
                  <a:pt x="5048" y="17766"/>
                  <a:pt x="5012" y="17674"/>
                </a:cubicBezTo>
                <a:cubicBezTo>
                  <a:pt x="4880" y="17497"/>
                  <a:pt x="4809" y="17538"/>
                  <a:pt x="4739" y="17833"/>
                </a:cubicBezTo>
                <a:cubicBezTo>
                  <a:pt x="4652" y="18195"/>
                  <a:pt x="4630" y="18197"/>
                  <a:pt x="4480" y="17867"/>
                </a:cubicBezTo>
                <a:cubicBezTo>
                  <a:pt x="4346" y="17572"/>
                  <a:pt x="4061" y="17510"/>
                  <a:pt x="2941" y="17531"/>
                </a:cubicBezTo>
                <a:cubicBezTo>
                  <a:pt x="1571" y="17557"/>
                  <a:pt x="1566" y="17558"/>
                  <a:pt x="1566" y="18115"/>
                </a:cubicBezTo>
                <a:cubicBezTo>
                  <a:pt x="1566" y="18605"/>
                  <a:pt x="1625" y="18678"/>
                  <a:pt x="2047" y="18681"/>
                </a:cubicBezTo>
                <a:cubicBezTo>
                  <a:pt x="2312" y="18683"/>
                  <a:pt x="2670" y="18544"/>
                  <a:pt x="2840" y="18375"/>
                </a:cubicBezTo>
                <a:cubicBezTo>
                  <a:pt x="3063" y="18153"/>
                  <a:pt x="3134" y="18132"/>
                  <a:pt x="3200" y="18326"/>
                </a:cubicBezTo>
                <a:cubicBezTo>
                  <a:pt x="3217" y="18362"/>
                  <a:pt x="3233" y="18394"/>
                  <a:pt x="3251" y="18447"/>
                </a:cubicBezTo>
                <a:cubicBezTo>
                  <a:pt x="3300" y="18588"/>
                  <a:pt x="3336" y="18655"/>
                  <a:pt x="3373" y="18639"/>
                </a:cubicBezTo>
                <a:cubicBezTo>
                  <a:pt x="3388" y="18574"/>
                  <a:pt x="3403" y="18484"/>
                  <a:pt x="3424" y="18341"/>
                </a:cubicBezTo>
                <a:cubicBezTo>
                  <a:pt x="3486" y="17916"/>
                  <a:pt x="3665" y="17726"/>
                  <a:pt x="3785" y="17810"/>
                </a:cubicBezTo>
                <a:cubicBezTo>
                  <a:pt x="3907" y="17759"/>
                  <a:pt x="4001" y="17939"/>
                  <a:pt x="3939" y="18323"/>
                </a:cubicBezTo>
                <a:cubicBezTo>
                  <a:pt x="3926" y="18407"/>
                  <a:pt x="3926" y="18473"/>
                  <a:pt x="3937" y="18526"/>
                </a:cubicBezTo>
                <a:cubicBezTo>
                  <a:pt x="3985" y="18644"/>
                  <a:pt x="4101" y="18691"/>
                  <a:pt x="4305" y="18715"/>
                </a:cubicBezTo>
                <a:cubicBezTo>
                  <a:pt x="4330" y="18717"/>
                  <a:pt x="4345" y="18721"/>
                  <a:pt x="4374" y="18722"/>
                </a:cubicBezTo>
                <a:cubicBezTo>
                  <a:pt x="4629" y="18734"/>
                  <a:pt x="4898" y="18662"/>
                  <a:pt x="5005" y="18556"/>
                </a:cubicBezTo>
                <a:cubicBezTo>
                  <a:pt x="5007" y="18551"/>
                  <a:pt x="5014" y="18547"/>
                  <a:pt x="5016" y="18541"/>
                </a:cubicBezTo>
                <a:cubicBezTo>
                  <a:pt x="5049" y="18454"/>
                  <a:pt x="5093" y="18423"/>
                  <a:pt x="5146" y="18439"/>
                </a:cubicBezTo>
                <a:cubicBezTo>
                  <a:pt x="5197" y="18426"/>
                  <a:pt x="5243" y="18454"/>
                  <a:pt x="5275" y="18537"/>
                </a:cubicBezTo>
                <a:cubicBezTo>
                  <a:pt x="5280" y="18552"/>
                  <a:pt x="5296" y="18566"/>
                  <a:pt x="5319" y="18579"/>
                </a:cubicBezTo>
                <a:cubicBezTo>
                  <a:pt x="5321" y="18580"/>
                  <a:pt x="5321" y="18582"/>
                  <a:pt x="5323" y="18583"/>
                </a:cubicBezTo>
                <a:cubicBezTo>
                  <a:pt x="5351" y="18597"/>
                  <a:pt x="5386" y="18612"/>
                  <a:pt x="5430" y="18624"/>
                </a:cubicBezTo>
                <a:cubicBezTo>
                  <a:pt x="5431" y="18624"/>
                  <a:pt x="5431" y="18624"/>
                  <a:pt x="5432" y="18624"/>
                </a:cubicBezTo>
                <a:cubicBezTo>
                  <a:pt x="5517" y="18648"/>
                  <a:pt x="5640" y="18667"/>
                  <a:pt x="5781" y="18684"/>
                </a:cubicBezTo>
                <a:cubicBezTo>
                  <a:pt x="6030" y="18713"/>
                  <a:pt x="6340" y="18729"/>
                  <a:pt x="6666" y="18715"/>
                </a:cubicBezTo>
                <a:cubicBezTo>
                  <a:pt x="7218" y="18691"/>
                  <a:pt x="7818" y="18715"/>
                  <a:pt x="8170" y="18771"/>
                </a:cubicBezTo>
                <a:cubicBezTo>
                  <a:pt x="8503" y="18796"/>
                  <a:pt x="8732" y="18836"/>
                  <a:pt x="8759" y="18880"/>
                </a:cubicBezTo>
                <a:cubicBezTo>
                  <a:pt x="8761" y="18883"/>
                  <a:pt x="8765" y="18882"/>
                  <a:pt x="8766" y="18884"/>
                </a:cubicBezTo>
                <a:cubicBezTo>
                  <a:pt x="8918" y="18897"/>
                  <a:pt x="9056" y="18894"/>
                  <a:pt x="9138" y="18862"/>
                </a:cubicBezTo>
                <a:cubicBezTo>
                  <a:pt x="9290" y="18802"/>
                  <a:pt x="9723" y="18733"/>
                  <a:pt x="10102" y="18711"/>
                </a:cubicBezTo>
                <a:cubicBezTo>
                  <a:pt x="10743" y="18674"/>
                  <a:pt x="10794" y="18630"/>
                  <a:pt x="10834" y="18059"/>
                </a:cubicBezTo>
                <a:lnTo>
                  <a:pt x="10860" y="17708"/>
                </a:lnTo>
                <a:lnTo>
                  <a:pt x="10860" y="17444"/>
                </a:lnTo>
                <a:close/>
                <a:moveTo>
                  <a:pt x="11410" y="17463"/>
                </a:moveTo>
                <a:lnTo>
                  <a:pt x="11410" y="18164"/>
                </a:lnTo>
                <a:lnTo>
                  <a:pt x="11410" y="18168"/>
                </a:lnTo>
                <a:cubicBezTo>
                  <a:pt x="11410" y="18571"/>
                  <a:pt x="11417" y="18732"/>
                  <a:pt x="11463" y="18703"/>
                </a:cubicBezTo>
                <a:cubicBezTo>
                  <a:pt x="11491" y="18686"/>
                  <a:pt x="11532" y="18602"/>
                  <a:pt x="11597" y="18458"/>
                </a:cubicBezTo>
                <a:cubicBezTo>
                  <a:pt x="11642" y="18358"/>
                  <a:pt x="11677" y="18282"/>
                  <a:pt x="11705" y="18232"/>
                </a:cubicBezTo>
                <a:cubicBezTo>
                  <a:pt x="11706" y="18231"/>
                  <a:pt x="11705" y="18229"/>
                  <a:pt x="11705" y="18228"/>
                </a:cubicBezTo>
                <a:cubicBezTo>
                  <a:pt x="11791" y="18078"/>
                  <a:pt x="11824" y="18157"/>
                  <a:pt x="11932" y="18470"/>
                </a:cubicBezTo>
                <a:cubicBezTo>
                  <a:pt x="11967" y="18573"/>
                  <a:pt x="11996" y="18651"/>
                  <a:pt x="12024" y="18703"/>
                </a:cubicBezTo>
                <a:cubicBezTo>
                  <a:pt x="12109" y="18858"/>
                  <a:pt x="12194" y="18791"/>
                  <a:pt x="12486" y="18511"/>
                </a:cubicBezTo>
                <a:cubicBezTo>
                  <a:pt x="12576" y="18425"/>
                  <a:pt x="12647" y="18360"/>
                  <a:pt x="12706" y="18315"/>
                </a:cubicBezTo>
                <a:cubicBezTo>
                  <a:pt x="12765" y="18270"/>
                  <a:pt x="12811" y="18247"/>
                  <a:pt x="12851" y="18243"/>
                </a:cubicBezTo>
                <a:cubicBezTo>
                  <a:pt x="12871" y="18241"/>
                  <a:pt x="12892" y="18243"/>
                  <a:pt x="12909" y="18251"/>
                </a:cubicBezTo>
                <a:cubicBezTo>
                  <a:pt x="12927" y="18259"/>
                  <a:pt x="12943" y="18271"/>
                  <a:pt x="12960" y="18289"/>
                </a:cubicBezTo>
                <a:cubicBezTo>
                  <a:pt x="12981" y="18311"/>
                  <a:pt x="13002" y="18356"/>
                  <a:pt x="13025" y="18394"/>
                </a:cubicBezTo>
                <a:cubicBezTo>
                  <a:pt x="13037" y="18415"/>
                  <a:pt x="13049" y="18425"/>
                  <a:pt x="13062" y="18451"/>
                </a:cubicBezTo>
                <a:cubicBezTo>
                  <a:pt x="13170" y="18662"/>
                  <a:pt x="13481" y="18746"/>
                  <a:pt x="13746" y="18718"/>
                </a:cubicBezTo>
                <a:cubicBezTo>
                  <a:pt x="13948" y="18658"/>
                  <a:pt x="14124" y="18506"/>
                  <a:pt x="14164" y="18270"/>
                </a:cubicBezTo>
                <a:cubicBezTo>
                  <a:pt x="14261" y="17698"/>
                  <a:pt x="14500" y="17691"/>
                  <a:pt x="14550" y="18259"/>
                </a:cubicBezTo>
                <a:cubicBezTo>
                  <a:pt x="14562" y="18394"/>
                  <a:pt x="14582" y="18490"/>
                  <a:pt x="14621" y="18560"/>
                </a:cubicBezTo>
                <a:cubicBezTo>
                  <a:pt x="14682" y="18647"/>
                  <a:pt x="14773" y="18696"/>
                  <a:pt x="14929" y="18718"/>
                </a:cubicBezTo>
                <a:cubicBezTo>
                  <a:pt x="15019" y="18731"/>
                  <a:pt x="15130" y="18733"/>
                  <a:pt x="15268" y="18733"/>
                </a:cubicBezTo>
                <a:cubicBezTo>
                  <a:pt x="15556" y="18733"/>
                  <a:pt x="15727" y="18718"/>
                  <a:pt x="15827" y="18651"/>
                </a:cubicBezTo>
                <a:cubicBezTo>
                  <a:pt x="15878" y="18617"/>
                  <a:pt x="15913" y="18571"/>
                  <a:pt x="15936" y="18507"/>
                </a:cubicBezTo>
                <a:cubicBezTo>
                  <a:pt x="15959" y="18443"/>
                  <a:pt x="15971" y="18362"/>
                  <a:pt x="15980" y="18259"/>
                </a:cubicBezTo>
                <a:cubicBezTo>
                  <a:pt x="16003" y="17998"/>
                  <a:pt x="16084" y="17855"/>
                  <a:pt x="16176" y="17814"/>
                </a:cubicBezTo>
                <a:cubicBezTo>
                  <a:pt x="16195" y="17806"/>
                  <a:pt x="16213" y="17798"/>
                  <a:pt x="16232" y="17799"/>
                </a:cubicBezTo>
                <a:cubicBezTo>
                  <a:pt x="16253" y="17793"/>
                  <a:pt x="16273" y="17780"/>
                  <a:pt x="16296" y="17780"/>
                </a:cubicBezTo>
                <a:cubicBezTo>
                  <a:pt x="16492" y="17780"/>
                  <a:pt x="16561" y="17910"/>
                  <a:pt x="16534" y="18228"/>
                </a:cubicBezTo>
                <a:cubicBezTo>
                  <a:pt x="16531" y="18275"/>
                  <a:pt x="16537" y="18307"/>
                  <a:pt x="16537" y="18345"/>
                </a:cubicBezTo>
                <a:cubicBezTo>
                  <a:pt x="16604" y="18522"/>
                  <a:pt x="16739" y="18650"/>
                  <a:pt x="16900" y="18715"/>
                </a:cubicBezTo>
                <a:cubicBezTo>
                  <a:pt x="16914" y="18717"/>
                  <a:pt x="16923" y="18724"/>
                  <a:pt x="16939" y="18726"/>
                </a:cubicBezTo>
                <a:cubicBezTo>
                  <a:pt x="17181" y="18753"/>
                  <a:pt x="17452" y="18678"/>
                  <a:pt x="17542" y="18556"/>
                </a:cubicBezTo>
                <a:cubicBezTo>
                  <a:pt x="17565" y="18525"/>
                  <a:pt x="17588" y="18504"/>
                  <a:pt x="17611" y="18488"/>
                </a:cubicBezTo>
                <a:cubicBezTo>
                  <a:pt x="17614" y="18486"/>
                  <a:pt x="17618" y="18483"/>
                  <a:pt x="17620" y="18481"/>
                </a:cubicBezTo>
                <a:cubicBezTo>
                  <a:pt x="17630" y="18476"/>
                  <a:pt x="17639" y="18476"/>
                  <a:pt x="17648" y="18473"/>
                </a:cubicBezTo>
                <a:cubicBezTo>
                  <a:pt x="17722" y="18447"/>
                  <a:pt x="17790" y="18498"/>
                  <a:pt x="17868" y="18651"/>
                </a:cubicBezTo>
                <a:cubicBezTo>
                  <a:pt x="17868" y="18652"/>
                  <a:pt x="17869" y="18653"/>
                  <a:pt x="17870" y="18654"/>
                </a:cubicBezTo>
                <a:cubicBezTo>
                  <a:pt x="17896" y="18704"/>
                  <a:pt x="17932" y="18747"/>
                  <a:pt x="17976" y="18782"/>
                </a:cubicBezTo>
                <a:cubicBezTo>
                  <a:pt x="17997" y="18799"/>
                  <a:pt x="18026" y="18810"/>
                  <a:pt x="18050" y="18824"/>
                </a:cubicBezTo>
                <a:cubicBezTo>
                  <a:pt x="18222" y="18913"/>
                  <a:pt x="18506" y="18923"/>
                  <a:pt x="19025" y="18865"/>
                </a:cubicBezTo>
                <a:cubicBezTo>
                  <a:pt x="20090" y="18747"/>
                  <a:pt x="20308" y="18583"/>
                  <a:pt x="20169" y="17995"/>
                </a:cubicBezTo>
                <a:cubicBezTo>
                  <a:pt x="20103" y="17714"/>
                  <a:pt x="20033" y="17682"/>
                  <a:pt x="19899" y="17863"/>
                </a:cubicBezTo>
                <a:cubicBezTo>
                  <a:pt x="19876" y="17894"/>
                  <a:pt x="19853" y="17908"/>
                  <a:pt x="19829" y="17927"/>
                </a:cubicBezTo>
                <a:cubicBezTo>
                  <a:pt x="19817" y="17937"/>
                  <a:pt x="19805" y="17951"/>
                  <a:pt x="19792" y="17957"/>
                </a:cubicBezTo>
                <a:cubicBezTo>
                  <a:pt x="19691" y="18034"/>
                  <a:pt x="19607" y="17970"/>
                  <a:pt x="19432" y="17772"/>
                </a:cubicBezTo>
                <a:cubicBezTo>
                  <a:pt x="19429" y="17769"/>
                  <a:pt x="19425" y="17768"/>
                  <a:pt x="19423" y="17765"/>
                </a:cubicBezTo>
                <a:cubicBezTo>
                  <a:pt x="19287" y="17613"/>
                  <a:pt x="18986" y="17518"/>
                  <a:pt x="18674" y="17486"/>
                </a:cubicBezTo>
                <a:cubicBezTo>
                  <a:pt x="18648" y="17484"/>
                  <a:pt x="18621" y="17479"/>
                  <a:pt x="18596" y="17478"/>
                </a:cubicBezTo>
                <a:cubicBezTo>
                  <a:pt x="18592" y="17478"/>
                  <a:pt x="18588" y="17479"/>
                  <a:pt x="18584" y="17478"/>
                </a:cubicBezTo>
                <a:cubicBezTo>
                  <a:pt x="18580" y="17478"/>
                  <a:pt x="18578" y="17478"/>
                  <a:pt x="18575" y="17478"/>
                </a:cubicBezTo>
                <a:cubicBezTo>
                  <a:pt x="18243" y="17474"/>
                  <a:pt x="17919" y="17555"/>
                  <a:pt x="17778" y="17731"/>
                </a:cubicBezTo>
                <a:cubicBezTo>
                  <a:pt x="17683" y="17849"/>
                  <a:pt x="17604" y="17871"/>
                  <a:pt x="17604" y="17780"/>
                </a:cubicBezTo>
                <a:cubicBezTo>
                  <a:pt x="17604" y="17768"/>
                  <a:pt x="17600" y="17765"/>
                  <a:pt x="17597" y="17757"/>
                </a:cubicBezTo>
                <a:cubicBezTo>
                  <a:pt x="17570" y="17767"/>
                  <a:pt x="17540" y="17766"/>
                  <a:pt x="17512" y="17772"/>
                </a:cubicBezTo>
                <a:cubicBezTo>
                  <a:pt x="17482" y="17795"/>
                  <a:pt x="17455" y="17816"/>
                  <a:pt x="17417" y="17867"/>
                </a:cubicBezTo>
                <a:cubicBezTo>
                  <a:pt x="17275" y="18058"/>
                  <a:pt x="17189" y="18049"/>
                  <a:pt x="17073" y="17821"/>
                </a:cubicBezTo>
                <a:cubicBezTo>
                  <a:pt x="16920" y="17522"/>
                  <a:pt x="16202" y="17401"/>
                  <a:pt x="15885" y="17554"/>
                </a:cubicBezTo>
                <a:cubicBezTo>
                  <a:pt x="15865" y="17564"/>
                  <a:pt x="15839" y="17572"/>
                  <a:pt x="15823" y="17584"/>
                </a:cubicBezTo>
                <a:cubicBezTo>
                  <a:pt x="15816" y="17589"/>
                  <a:pt x="15815" y="17597"/>
                  <a:pt x="15809" y="17603"/>
                </a:cubicBezTo>
                <a:cubicBezTo>
                  <a:pt x="15781" y="17627"/>
                  <a:pt x="15753" y="17652"/>
                  <a:pt x="15742" y="17682"/>
                </a:cubicBezTo>
                <a:cubicBezTo>
                  <a:pt x="15727" y="17721"/>
                  <a:pt x="15710" y="17750"/>
                  <a:pt x="15691" y="17769"/>
                </a:cubicBezTo>
                <a:cubicBezTo>
                  <a:pt x="15652" y="17806"/>
                  <a:pt x="15606" y="17799"/>
                  <a:pt x="15548" y="17750"/>
                </a:cubicBezTo>
                <a:cubicBezTo>
                  <a:pt x="15519" y="17726"/>
                  <a:pt x="15489" y="17693"/>
                  <a:pt x="15455" y="17648"/>
                </a:cubicBezTo>
                <a:cubicBezTo>
                  <a:pt x="15297" y="17434"/>
                  <a:pt x="15216" y="17464"/>
                  <a:pt x="15063" y="17802"/>
                </a:cubicBezTo>
                <a:cubicBezTo>
                  <a:pt x="14930" y="18095"/>
                  <a:pt x="14886" y="18171"/>
                  <a:pt x="14836" y="18044"/>
                </a:cubicBezTo>
                <a:cubicBezTo>
                  <a:pt x="14836" y="18043"/>
                  <a:pt x="14834" y="18044"/>
                  <a:pt x="14834" y="18044"/>
                </a:cubicBezTo>
                <a:cubicBezTo>
                  <a:pt x="14829" y="18030"/>
                  <a:pt x="14823" y="18001"/>
                  <a:pt x="14818" y="17983"/>
                </a:cubicBezTo>
                <a:cubicBezTo>
                  <a:pt x="14807" y="17947"/>
                  <a:pt x="14796" y="17914"/>
                  <a:pt x="14783" y="17859"/>
                </a:cubicBezTo>
                <a:cubicBezTo>
                  <a:pt x="14709" y="17548"/>
                  <a:pt x="14443" y="17489"/>
                  <a:pt x="13052" y="17475"/>
                </a:cubicBezTo>
                <a:lnTo>
                  <a:pt x="11858" y="17463"/>
                </a:lnTo>
                <a:lnTo>
                  <a:pt x="11410" y="17463"/>
                </a:lnTo>
                <a:close/>
                <a:moveTo>
                  <a:pt x="9679" y="19928"/>
                </a:moveTo>
                <a:cubicBezTo>
                  <a:pt x="9589" y="19954"/>
                  <a:pt x="9459" y="20063"/>
                  <a:pt x="9256" y="20241"/>
                </a:cubicBezTo>
                <a:cubicBezTo>
                  <a:pt x="9215" y="20277"/>
                  <a:pt x="9192" y="20295"/>
                  <a:pt x="9157" y="20324"/>
                </a:cubicBezTo>
                <a:cubicBezTo>
                  <a:pt x="8951" y="20645"/>
                  <a:pt x="8670" y="20646"/>
                  <a:pt x="8584" y="20302"/>
                </a:cubicBezTo>
                <a:cubicBezTo>
                  <a:pt x="8558" y="20258"/>
                  <a:pt x="8525" y="20221"/>
                  <a:pt x="8480" y="20188"/>
                </a:cubicBezTo>
                <a:cubicBezTo>
                  <a:pt x="8464" y="20180"/>
                  <a:pt x="8455" y="20170"/>
                  <a:pt x="8436" y="20162"/>
                </a:cubicBezTo>
                <a:cubicBezTo>
                  <a:pt x="8225" y="20075"/>
                  <a:pt x="7723" y="20035"/>
                  <a:pt x="6904" y="20023"/>
                </a:cubicBezTo>
                <a:cubicBezTo>
                  <a:pt x="6275" y="20039"/>
                  <a:pt x="5737" y="20098"/>
                  <a:pt x="5689" y="20177"/>
                </a:cubicBezTo>
                <a:cubicBezTo>
                  <a:pt x="5634" y="20266"/>
                  <a:pt x="5521" y="20269"/>
                  <a:pt x="5437" y="20181"/>
                </a:cubicBezTo>
                <a:cubicBezTo>
                  <a:pt x="5377" y="20119"/>
                  <a:pt x="5257" y="20073"/>
                  <a:pt x="5111" y="20041"/>
                </a:cubicBezTo>
                <a:cubicBezTo>
                  <a:pt x="4432" y="20071"/>
                  <a:pt x="3935" y="20124"/>
                  <a:pt x="3898" y="20185"/>
                </a:cubicBezTo>
                <a:cubicBezTo>
                  <a:pt x="3879" y="20215"/>
                  <a:pt x="3850" y="20223"/>
                  <a:pt x="3819" y="20226"/>
                </a:cubicBezTo>
                <a:cubicBezTo>
                  <a:pt x="3745" y="20281"/>
                  <a:pt x="3678" y="20255"/>
                  <a:pt x="3634" y="20139"/>
                </a:cubicBezTo>
                <a:cubicBezTo>
                  <a:pt x="3631" y="20130"/>
                  <a:pt x="3627" y="20122"/>
                  <a:pt x="3623" y="20113"/>
                </a:cubicBezTo>
                <a:cubicBezTo>
                  <a:pt x="3619" y="20108"/>
                  <a:pt x="3615" y="20107"/>
                  <a:pt x="3611" y="20102"/>
                </a:cubicBezTo>
                <a:cubicBezTo>
                  <a:pt x="3505" y="19958"/>
                  <a:pt x="3374" y="19928"/>
                  <a:pt x="3267" y="19962"/>
                </a:cubicBezTo>
                <a:cubicBezTo>
                  <a:pt x="3201" y="20025"/>
                  <a:pt x="3156" y="20135"/>
                  <a:pt x="3172" y="20298"/>
                </a:cubicBezTo>
                <a:cubicBezTo>
                  <a:pt x="3180" y="20370"/>
                  <a:pt x="3178" y="20452"/>
                  <a:pt x="3175" y="20535"/>
                </a:cubicBezTo>
                <a:cubicBezTo>
                  <a:pt x="3231" y="20694"/>
                  <a:pt x="3217" y="20824"/>
                  <a:pt x="3124" y="20976"/>
                </a:cubicBezTo>
                <a:cubicBezTo>
                  <a:pt x="3098" y="21018"/>
                  <a:pt x="3087" y="21050"/>
                  <a:pt x="3073" y="21082"/>
                </a:cubicBezTo>
                <a:cubicBezTo>
                  <a:pt x="3041" y="21225"/>
                  <a:pt x="3115" y="21309"/>
                  <a:pt x="3383" y="21444"/>
                </a:cubicBezTo>
                <a:cubicBezTo>
                  <a:pt x="3441" y="21471"/>
                  <a:pt x="3484" y="21492"/>
                  <a:pt x="3561" y="21527"/>
                </a:cubicBezTo>
                <a:cubicBezTo>
                  <a:pt x="3582" y="21536"/>
                  <a:pt x="3621" y="21538"/>
                  <a:pt x="3648" y="21545"/>
                </a:cubicBezTo>
                <a:cubicBezTo>
                  <a:pt x="3913" y="21600"/>
                  <a:pt x="4596" y="21551"/>
                  <a:pt x="4596" y="21462"/>
                </a:cubicBezTo>
                <a:cubicBezTo>
                  <a:pt x="4596" y="21448"/>
                  <a:pt x="4724" y="21425"/>
                  <a:pt x="4887" y="21402"/>
                </a:cubicBezTo>
                <a:cubicBezTo>
                  <a:pt x="4952" y="21387"/>
                  <a:pt x="5033" y="21380"/>
                  <a:pt x="5120" y="21372"/>
                </a:cubicBezTo>
                <a:cubicBezTo>
                  <a:pt x="5405" y="21341"/>
                  <a:pt x="5792" y="21179"/>
                  <a:pt x="5987" y="21010"/>
                </a:cubicBezTo>
                <a:cubicBezTo>
                  <a:pt x="5990" y="21008"/>
                  <a:pt x="5993" y="21005"/>
                  <a:pt x="5996" y="21003"/>
                </a:cubicBezTo>
                <a:cubicBezTo>
                  <a:pt x="6059" y="20850"/>
                  <a:pt x="6177" y="20790"/>
                  <a:pt x="6292" y="20818"/>
                </a:cubicBezTo>
                <a:cubicBezTo>
                  <a:pt x="6334" y="20816"/>
                  <a:pt x="6373" y="20834"/>
                  <a:pt x="6407" y="20878"/>
                </a:cubicBezTo>
                <a:cubicBezTo>
                  <a:pt x="6408" y="20879"/>
                  <a:pt x="6407" y="20882"/>
                  <a:pt x="6407" y="20882"/>
                </a:cubicBezTo>
                <a:cubicBezTo>
                  <a:pt x="6462" y="20932"/>
                  <a:pt x="6510" y="21003"/>
                  <a:pt x="6534" y="21104"/>
                </a:cubicBezTo>
                <a:cubicBezTo>
                  <a:pt x="6535" y="21106"/>
                  <a:pt x="6536" y="21107"/>
                  <a:pt x="6537" y="21108"/>
                </a:cubicBezTo>
                <a:cubicBezTo>
                  <a:pt x="6681" y="21342"/>
                  <a:pt x="7002" y="21391"/>
                  <a:pt x="8038" y="21353"/>
                </a:cubicBezTo>
                <a:cubicBezTo>
                  <a:pt x="8840" y="21324"/>
                  <a:pt x="9321" y="21314"/>
                  <a:pt x="9607" y="21278"/>
                </a:cubicBezTo>
                <a:cubicBezTo>
                  <a:pt x="9619" y="21276"/>
                  <a:pt x="9631" y="21276"/>
                  <a:pt x="9642" y="21274"/>
                </a:cubicBezTo>
                <a:cubicBezTo>
                  <a:pt x="10094" y="21209"/>
                  <a:pt x="10011" y="21066"/>
                  <a:pt x="9947" y="20633"/>
                </a:cubicBezTo>
                <a:cubicBezTo>
                  <a:pt x="9908" y="20368"/>
                  <a:pt x="9880" y="20190"/>
                  <a:pt x="9843" y="20075"/>
                </a:cubicBezTo>
                <a:cubicBezTo>
                  <a:pt x="9795" y="20001"/>
                  <a:pt x="9739" y="19953"/>
                  <a:pt x="9679" y="19928"/>
                </a:cubicBezTo>
                <a:close/>
                <a:moveTo>
                  <a:pt x="14420" y="19977"/>
                </a:moveTo>
                <a:cubicBezTo>
                  <a:pt x="13516" y="19985"/>
                  <a:pt x="12483" y="20114"/>
                  <a:pt x="12338" y="20309"/>
                </a:cubicBezTo>
                <a:cubicBezTo>
                  <a:pt x="12297" y="20364"/>
                  <a:pt x="12262" y="20401"/>
                  <a:pt x="12230" y="20426"/>
                </a:cubicBezTo>
                <a:cubicBezTo>
                  <a:pt x="12198" y="20451"/>
                  <a:pt x="12170" y="20465"/>
                  <a:pt x="12142" y="20460"/>
                </a:cubicBezTo>
                <a:cubicBezTo>
                  <a:pt x="12085" y="20449"/>
                  <a:pt x="12030" y="20375"/>
                  <a:pt x="11960" y="20237"/>
                </a:cubicBezTo>
                <a:cubicBezTo>
                  <a:pt x="11920" y="20160"/>
                  <a:pt x="11887" y="20102"/>
                  <a:pt x="11858" y="20064"/>
                </a:cubicBezTo>
                <a:cubicBezTo>
                  <a:pt x="11828" y="20026"/>
                  <a:pt x="11801" y="20007"/>
                  <a:pt x="11772" y="20008"/>
                </a:cubicBezTo>
                <a:cubicBezTo>
                  <a:pt x="11715" y="20009"/>
                  <a:pt x="11650" y="20089"/>
                  <a:pt x="11541" y="20249"/>
                </a:cubicBezTo>
                <a:cubicBezTo>
                  <a:pt x="11504" y="20303"/>
                  <a:pt x="11469" y="20347"/>
                  <a:pt x="11435" y="20381"/>
                </a:cubicBezTo>
                <a:cubicBezTo>
                  <a:pt x="11368" y="20447"/>
                  <a:pt x="11309" y="20470"/>
                  <a:pt x="11266" y="20449"/>
                </a:cubicBezTo>
                <a:cubicBezTo>
                  <a:pt x="11245" y="20437"/>
                  <a:pt x="11226" y="20415"/>
                  <a:pt x="11213" y="20381"/>
                </a:cubicBezTo>
                <a:cubicBezTo>
                  <a:pt x="11119" y="20132"/>
                  <a:pt x="10585" y="20132"/>
                  <a:pt x="10585" y="20381"/>
                </a:cubicBezTo>
                <a:cubicBezTo>
                  <a:pt x="10585" y="20467"/>
                  <a:pt x="10550" y="20690"/>
                  <a:pt x="10506" y="20874"/>
                </a:cubicBezTo>
                <a:cubicBezTo>
                  <a:pt x="10463" y="21058"/>
                  <a:pt x="10514" y="21141"/>
                  <a:pt x="10719" y="21172"/>
                </a:cubicBezTo>
                <a:cubicBezTo>
                  <a:pt x="10768" y="21169"/>
                  <a:pt x="10819" y="21175"/>
                  <a:pt x="10874" y="21187"/>
                </a:cubicBezTo>
                <a:cubicBezTo>
                  <a:pt x="10948" y="21190"/>
                  <a:pt x="11021" y="21190"/>
                  <a:pt x="11123" y="21187"/>
                </a:cubicBezTo>
                <a:cubicBezTo>
                  <a:pt x="11318" y="21182"/>
                  <a:pt x="11500" y="21191"/>
                  <a:pt x="11638" y="21206"/>
                </a:cubicBezTo>
                <a:cubicBezTo>
                  <a:pt x="11694" y="21101"/>
                  <a:pt x="11783" y="21093"/>
                  <a:pt x="11869" y="21199"/>
                </a:cubicBezTo>
                <a:cubicBezTo>
                  <a:pt x="11945" y="21292"/>
                  <a:pt x="12227" y="21355"/>
                  <a:pt x="12565" y="21391"/>
                </a:cubicBezTo>
                <a:cubicBezTo>
                  <a:pt x="13245" y="21424"/>
                  <a:pt x="14186" y="21367"/>
                  <a:pt x="14240" y="21225"/>
                </a:cubicBezTo>
                <a:cubicBezTo>
                  <a:pt x="14252" y="21193"/>
                  <a:pt x="14267" y="21171"/>
                  <a:pt x="14284" y="21153"/>
                </a:cubicBezTo>
                <a:cubicBezTo>
                  <a:pt x="14284" y="21153"/>
                  <a:pt x="14286" y="21150"/>
                  <a:pt x="14286" y="21150"/>
                </a:cubicBezTo>
                <a:cubicBezTo>
                  <a:pt x="14322" y="21113"/>
                  <a:pt x="14366" y="21110"/>
                  <a:pt x="14413" y="21138"/>
                </a:cubicBezTo>
                <a:cubicBezTo>
                  <a:pt x="14437" y="21152"/>
                  <a:pt x="14461" y="21172"/>
                  <a:pt x="14485" y="21202"/>
                </a:cubicBezTo>
                <a:cubicBezTo>
                  <a:pt x="14510" y="21234"/>
                  <a:pt x="14549" y="21261"/>
                  <a:pt x="14598" y="21285"/>
                </a:cubicBezTo>
                <a:cubicBezTo>
                  <a:pt x="14730" y="21350"/>
                  <a:pt x="14939" y="21382"/>
                  <a:pt x="15148" y="21395"/>
                </a:cubicBezTo>
                <a:cubicBezTo>
                  <a:pt x="15177" y="21396"/>
                  <a:pt x="15202" y="21406"/>
                  <a:pt x="15231" y="21406"/>
                </a:cubicBezTo>
                <a:cubicBezTo>
                  <a:pt x="15354" y="21409"/>
                  <a:pt x="15465" y="21392"/>
                  <a:pt x="15569" y="21376"/>
                </a:cubicBezTo>
                <a:cubicBezTo>
                  <a:pt x="15735" y="21347"/>
                  <a:pt x="15864" y="21297"/>
                  <a:pt x="15894" y="21217"/>
                </a:cubicBezTo>
                <a:cubicBezTo>
                  <a:pt x="15936" y="21108"/>
                  <a:pt x="16038" y="21085"/>
                  <a:pt x="16121" y="21168"/>
                </a:cubicBezTo>
                <a:cubicBezTo>
                  <a:pt x="16125" y="21173"/>
                  <a:pt x="16144" y="21176"/>
                  <a:pt x="16151" y="21180"/>
                </a:cubicBezTo>
                <a:cubicBezTo>
                  <a:pt x="16218" y="21192"/>
                  <a:pt x="16290" y="21212"/>
                  <a:pt x="16366" y="21248"/>
                </a:cubicBezTo>
                <a:cubicBezTo>
                  <a:pt x="16374" y="21251"/>
                  <a:pt x="16381" y="21252"/>
                  <a:pt x="16389" y="21255"/>
                </a:cubicBezTo>
                <a:cubicBezTo>
                  <a:pt x="16491" y="21277"/>
                  <a:pt x="16628" y="21291"/>
                  <a:pt x="16770" y="21308"/>
                </a:cubicBezTo>
                <a:cubicBezTo>
                  <a:pt x="16808" y="21294"/>
                  <a:pt x="16838" y="21273"/>
                  <a:pt x="16851" y="21240"/>
                </a:cubicBezTo>
                <a:cubicBezTo>
                  <a:pt x="16893" y="21131"/>
                  <a:pt x="17062" y="21111"/>
                  <a:pt x="17230" y="21199"/>
                </a:cubicBezTo>
                <a:cubicBezTo>
                  <a:pt x="17396" y="21285"/>
                  <a:pt x="17745" y="21356"/>
                  <a:pt x="18009" y="21357"/>
                </a:cubicBezTo>
                <a:cubicBezTo>
                  <a:pt x="18208" y="21341"/>
                  <a:pt x="18348" y="21308"/>
                  <a:pt x="18431" y="21240"/>
                </a:cubicBezTo>
                <a:cubicBezTo>
                  <a:pt x="18499" y="21152"/>
                  <a:pt x="18526" y="21003"/>
                  <a:pt x="18545" y="20743"/>
                </a:cubicBezTo>
                <a:cubicBezTo>
                  <a:pt x="18561" y="20518"/>
                  <a:pt x="18534" y="20332"/>
                  <a:pt x="18485" y="20192"/>
                </a:cubicBezTo>
                <a:cubicBezTo>
                  <a:pt x="18407" y="20100"/>
                  <a:pt x="18260" y="20055"/>
                  <a:pt x="18034" y="20034"/>
                </a:cubicBezTo>
                <a:cubicBezTo>
                  <a:pt x="18012" y="20056"/>
                  <a:pt x="17992" y="20072"/>
                  <a:pt x="17969" y="20102"/>
                </a:cubicBezTo>
                <a:cubicBezTo>
                  <a:pt x="17869" y="20237"/>
                  <a:pt x="17752" y="20294"/>
                  <a:pt x="17711" y="20226"/>
                </a:cubicBezTo>
                <a:cubicBezTo>
                  <a:pt x="17632" y="20099"/>
                  <a:pt x="17305" y="20049"/>
                  <a:pt x="16971" y="20057"/>
                </a:cubicBezTo>
                <a:cubicBezTo>
                  <a:pt x="16845" y="20067"/>
                  <a:pt x="16708" y="20077"/>
                  <a:pt x="16604" y="20090"/>
                </a:cubicBezTo>
                <a:cubicBezTo>
                  <a:pt x="16371" y="20131"/>
                  <a:pt x="16186" y="20204"/>
                  <a:pt x="16162" y="20305"/>
                </a:cubicBezTo>
                <a:cubicBezTo>
                  <a:pt x="16109" y="20533"/>
                  <a:pt x="16031" y="20524"/>
                  <a:pt x="15784" y="20264"/>
                </a:cubicBezTo>
                <a:cubicBezTo>
                  <a:pt x="15619" y="20091"/>
                  <a:pt x="15050" y="19999"/>
                  <a:pt x="14420" y="199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4" name="PHOTO-2023-05-09-21-22-10.jpg" descr="PHOTO-2023-05-09-21-22-10.jpg"/>
          <p:cNvPicPr>
            <a:picLocks noChangeAspect="1"/>
          </p:cNvPicPr>
          <p:nvPr/>
        </p:nvPicPr>
        <p:blipFill>
          <a:blip r:embed="rId3">
            <a:extLst/>
          </a:blip>
          <a:srcRect l="18762" t="4770" r="18749" b="3261"/>
          <a:stretch>
            <a:fillRect/>
          </a:stretch>
        </p:blipFill>
        <p:spPr>
          <a:xfrm>
            <a:off x="296516" y="6968242"/>
            <a:ext cx="4571321" cy="672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1" fill="norm" stroke="1" extrusionOk="0">
                <a:moveTo>
                  <a:pt x="1382" y="1"/>
                </a:moveTo>
                <a:cubicBezTo>
                  <a:pt x="1279" y="9"/>
                  <a:pt x="1271" y="21"/>
                  <a:pt x="1273" y="142"/>
                </a:cubicBezTo>
                <a:cubicBezTo>
                  <a:pt x="1275" y="231"/>
                  <a:pt x="1311" y="313"/>
                  <a:pt x="1384" y="392"/>
                </a:cubicBezTo>
                <a:cubicBezTo>
                  <a:pt x="1489" y="505"/>
                  <a:pt x="1568" y="678"/>
                  <a:pt x="1526" y="706"/>
                </a:cubicBezTo>
                <a:cubicBezTo>
                  <a:pt x="1515" y="714"/>
                  <a:pt x="1407" y="689"/>
                  <a:pt x="1286" y="649"/>
                </a:cubicBezTo>
                <a:cubicBezTo>
                  <a:pt x="1012" y="560"/>
                  <a:pt x="612" y="465"/>
                  <a:pt x="508" y="465"/>
                </a:cubicBezTo>
                <a:cubicBezTo>
                  <a:pt x="417" y="465"/>
                  <a:pt x="341" y="549"/>
                  <a:pt x="341" y="648"/>
                </a:cubicBezTo>
                <a:cubicBezTo>
                  <a:pt x="341" y="694"/>
                  <a:pt x="385" y="734"/>
                  <a:pt x="471" y="769"/>
                </a:cubicBezTo>
                <a:lnTo>
                  <a:pt x="602" y="821"/>
                </a:lnTo>
                <a:lnTo>
                  <a:pt x="512" y="899"/>
                </a:lnTo>
                <a:cubicBezTo>
                  <a:pt x="429" y="970"/>
                  <a:pt x="424" y="1000"/>
                  <a:pt x="452" y="1271"/>
                </a:cubicBezTo>
                <a:cubicBezTo>
                  <a:pt x="474" y="1477"/>
                  <a:pt x="505" y="1587"/>
                  <a:pt x="559" y="1639"/>
                </a:cubicBezTo>
                <a:cubicBezTo>
                  <a:pt x="601" y="1679"/>
                  <a:pt x="647" y="1761"/>
                  <a:pt x="662" y="1820"/>
                </a:cubicBezTo>
                <a:cubicBezTo>
                  <a:pt x="677" y="1879"/>
                  <a:pt x="728" y="1960"/>
                  <a:pt x="775" y="2001"/>
                </a:cubicBezTo>
                <a:cubicBezTo>
                  <a:pt x="885" y="2096"/>
                  <a:pt x="882" y="2115"/>
                  <a:pt x="733" y="2327"/>
                </a:cubicBezTo>
                <a:cubicBezTo>
                  <a:pt x="356" y="2864"/>
                  <a:pt x="158" y="3300"/>
                  <a:pt x="58" y="3815"/>
                </a:cubicBezTo>
                <a:cubicBezTo>
                  <a:pt x="16" y="4034"/>
                  <a:pt x="-4" y="4167"/>
                  <a:pt x="0" y="4276"/>
                </a:cubicBezTo>
                <a:cubicBezTo>
                  <a:pt x="4" y="4386"/>
                  <a:pt x="33" y="4471"/>
                  <a:pt x="88" y="4591"/>
                </a:cubicBezTo>
                <a:cubicBezTo>
                  <a:pt x="173" y="4776"/>
                  <a:pt x="225" y="4843"/>
                  <a:pt x="458" y="5072"/>
                </a:cubicBezTo>
                <a:cubicBezTo>
                  <a:pt x="671" y="5284"/>
                  <a:pt x="1198" y="5725"/>
                  <a:pt x="1556" y="5992"/>
                </a:cubicBezTo>
                <a:lnTo>
                  <a:pt x="1714" y="6110"/>
                </a:lnTo>
                <a:lnTo>
                  <a:pt x="1603" y="6224"/>
                </a:lnTo>
                <a:lnTo>
                  <a:pt x="1491" y="6338"/>
                </a:lnTo>
                <a:lnTo>
                  <a:pt x="1573" y="6442"/>
                </a:lnTo>
                <a:cubicBezTo>
                  <a:pt x="1618" y="6498"/>
                  <a:pt x="1731" y="6604"/>
                  <a:pt x="1823" y="6675"/>
                </a:cubicBezTo>
                <a:cubicBezTo>
                  <a:pt x="2001" y="6812"/>
                  <a:pt x="2092" y="6821"/>
                  <a:pt x="2312" y="6724"/>
                </a:cubicBezTo>
                <a:cubicBezTo>
                  <a:pt x="2397" y="6687"/>
                  <a:pt x="2420" y="6695"/>
                  <a:pt x="2614" y="6819"/>
                </a:cubicBezTo>
                <a:cubicBezTo>
                  <a:pt x="2730" y="6893"/>
                  <a:pt x="2947" y="7007"/>
                  <a:pt x="3096" y="7073"/>
                </a:cubicBezTo>
                <a:cubicBezTo>
                  <a:pt x="3244" y="7139"/>
                  <a:pt x="3366" y="7197"/>
                  <a:pt x="3366" y="7202"/>
                </a:cubicBezTo>
                <a:cubicBezTo>
                  <a:pt x="3366" y="7207"/>
                  <a:pt x="3332" y="7307"/>
                  <a:pt x="3291" y="7425"/>
                </a:cubicBezTo>
                <a:cubicBezTo>
                  <a:pt x="3100" y="7972"/>
                  <a:pt x="3290" y="10491"/>
                  <a:pt x="3581" y="11266"/>
                </a:cubicBezTo>
                <a:cubicBezTo>
                  <a:pt x="3692" y="11560"/>
                  <a:pt x="3762" y="11670"/>
                  <a:pt x="3947" y="11834"/>
                </a:cubicBezTo>
                <a:cubicBezTo>
                  <a:pt x="4099" y="11969"/>
                  <a:pt x="4111" y="12028"/>
                  <a:pt x="3988" y="12028"/>
                </a:cubicBezTo>
                <a:cubicBezTo>
                  <a:pt x="3900" y="12028"/>
                  <a:pt x="3900" y="12387"/>
                  <a:pt x="3988" y="12437"/>
                </a:cubicBezTo>
                <a:cubicBezTo>
                  <a:pt x="4039" y="12465"/>
                  <a:pt x="4052" y="12583"/>
                  <a:pt x="4054" y="13050"/>
                </a:cubicBezTo>
                <a:cubicBezTo>
                  <a:pt x="4056" y="13941"/>
                  <a:pt x="4106" y="14203"/>
                  <a:pt x="4530" y="15579"/>
                </a:cubicBezTo>
                <a:lnTo>
                  <a:pt x="4834" y="16562"/>
                </a:lnTo>
                <a:lnTo>
                  <a:pt x="4836" y="17852"/>
                </a:lnTo>
                <a:cubicBezTo>
                  <a:pt x="4839" y="19328"/>
                  <a:pt x="4859" y="19535"/>
                  <a:pt x="4997" y="19635"/>
                </a:cubicBezTo>
                <a:cubicBezTo>
                  <a:pt x="5086" y="19699"/>
                  <a:pt x="5088" y="19718"/>
                  <a:pt x="5049" y="19923"/>
                </a:cubicBezTo>
                <a:cubicBezTo>
                  <a:pt x="4984" y="20266"/>
                  <a:pt x="4890" y="20512"/>
                  <a:pt x="4793" y="20594"/>
                </a:cubicBezTo>
                <a:cubicBezTo>
                  <a:pt x="4670" y="20698"/>
                  <a:pt x="4616" y="20792"/>
                  <a:pt x="4588" y="20951"/>
                </a:cubicBezTo>
                <a:cubicBezTo>
                  <a:pt x="4554" y="21144"/>
                  <a:pt x="4613" y="21197"/>
                  <a:pt x="4952" y="21274"/>
                </a:cubicBezTo>
                <a:cubicBezTo>
                  <a:pt x="5364" y="21368"/>
                  <a:pt x="5904" y="21369"/>
                  <a:pt x="6165" y="21276"/>
                </a:cubicBezTo>
                <a:cubicBezTo>
                  <a:pt x="6499" y="21156"/>
                  <a:pt x="6566" y="20871"/>
                  <a:pt x="6302" y="20699"/>
                </a:cubicBezTo>
                <a:cubicBezTo>
                  <a:pt x="6205" y="20636"/>
                  <a:pt x="6168" y="20574"/>
                  <a:pt x="6129" y="20417"/>
                </a:cubicBezTo>
                <a:cubicBezTo>
                  <a:pt x="6099" y="20295"/>
                  <a:pt x="6059" y="20220"/>
                  <a:pt x="6028" y="20224"/>
                </a:cubicBezTo>
                <a:cubicBezTo>
                  <a:pt x="5961" y="20232"/>
                  <a:pt x="5937" y="19901"/>
                  <a:pt x="6000" y="19849"/>
                </a:cubicBezTo>
                <a:cubicBezTo>
                  <a:pt x="6026" y="19828"/>
                  <a:pt x="6115" y="19801"/>
                  <a:pt x="6199" y="19791"/>
                </a:cubicBezTo>
                <a:cubicBezTo>
                  <a:pt x="6367" y="19769"/>
                  <a:pt x="6398" y="19733"/>
                  <a:pt x="6499" y="19438"/>
                </a:cubicBezTo>
                <a:cubicBezTo>
                  <a:pt x="6606" y="19123"/>
                  <a:pt x="6815" y="18309"/>
                  <a:pt x="6971" y="17604"/>
                </a:cubicBezTo>
                <a:cubicBezTo>
                  <a:pt x="7055" y="17224"/>
                  <a:pt x="7193" y="16715"/>
                  <a:pt x="7275" y="16473"/>
                </a:cubicBezTo>
                <a:cubicBezTo>
                  <a:pt x="7357" y="16231"/>
                  <a:pt x="7512" y="15743"/>
                  <a:pt x="7620" y="15388"/>
                </a:cubicBezTo>
                <a:cubicBezTo>
                  <a:pt x="8039" y="14014"/>
                  <a:pt x="8013" y="14085"/>
                  <a:pt x="8094" y="14142"/>
                </a:cubicBezTo>
                <a:cubicBezTo>
                  <a:pt x="8127" y="14165"/>
                  <a:pt x="8370" y="14501"/>
                  <a:pt x="8634" y="14888"/>
                </a:cubicBezTo>
                <a:lnTo>
                  <a:pt x="9114" y="15593"/>
                </a:lnTo>
                <a:lnTo>
                  <a:pt x="9064" y="15828"/>
                </a:lnTo>
                <a:cubicBezTo>
                  <a:pt x="8958" y="16308"/>
                  <a:pt x="8989" y="16267"/>
                  <a:pt x="8713" y="16277"/>
                </a:cubicBezTo>
                <a:cubicBezTo>
                  <a:pt x="8495" y="16284"/>
                  <a:pt x="8467" y="16293"/>
                  <a:pt x="8426" y="16364"/>
                </a:cubicBezTo>
                <a:cubicBezTo>
                  <a:pt x="8360" y="16480"/>
                  <a:pt x="7925" y="18069"/>
                  <a:pt x="7954" y="18089"/>
                </a:cubicBezTo>
                <a:cubicBezTo>
                  <a:pt x="7961" y="18094"/>
                  <a:pt x="8376" y="18114"/>
                  <a:pt x="8874" y="18132"/>
                </a:cubicBezTo>
                <a:cubicBezTo>
                  <a:pt x="9529" y="18157"/>
                  <a:pt x="9792" y="18177"/>
                  <a:pt x="9825" y="18205"/>
                </a:cubicBezTo>
                <a:cubicBezTo>
                  <a:pt x="9854" y="18230"/>
                  <a:pt x="9860" y="18320"/>
                  <a:pt x="9840" y="18458"/>
                </a:cubicBezTo>
                <a:cubicBezTo>
                  <a:pt x="9823" y="18577"/>
                  <a:pt x="9806" y="18828"/>
                  <a:pt x="9804" y="19015"/>
                </a:cubicBezTo>
                <a:cubicBezTo>
                  <a:pt x="9802" y="19342"/>
                  <a:pt x="9807" y="19359"/>
                  <a:pt x="9926" y="19480"/>
                </a:cubicBezTo>
                <a:cubicBezTo>
                  <a:pt x="10045" y="19600"/>
                  <a:pt x="10047" y="19611"/>
                  <a:pt x="9992" y="19736"/>
                </a:cubicBezTo>
                <a:cubicBezTo>
                  <a:pt x="9915" y="19910"/>
                  <a:pt x="9891" y="19935"/>
                  <a:pt x="9832" y="19895"/>
                </a:cubicBezTo>
                <a:cubicBezTo>
                  <a:pt x="9704" y="19808"/>
                  <a:pt x="9627" y="19890"/>
                  <a:pt x="9499" y="20254"/>
                </a:cubicBezTo>
                <a:cubicBezTo>
                  <a:pt x="9441" y="20419"/>
                  <a:pt x="9424" y="20539"/>
                  <a:pt x="9442" y="20659"/>
                </a:cubicBezTo>
                <a:cubicBezTo>
                  <a:pt x="9468" y="20822"/>
                  <a:pt x="9475" y="20831"/>
                  <a:pt x="9604" y="20845"/>
                </a:cubicBezTo>
                <a:cubicBezTo>
                  <a:pt x="9678" y="20853"/>
                  <a:pt x="9838" y="20871"/>
                  <a:pt x="9962" y="20885"/>
                </a:cubicBezTo>
                <a:cubicBezTo>
                  <a:pt x="10110" y="20901"/>
                  <a:pt x="10202" y="20900"/>
                  <a:pt x="10232" y="20879"/>
                </a:cubicBezTo>
                <a:cubicBezTo>
                  <a:pt x="10288" y="20841"/>
                  <a:pt x="10282" y="20818"/>
                  <a:pt x="10305" y="21169"/>
                </a:cubicBezTo>
                <a:cubicBezTo>
                  <a:pt x="10328" y="21516"/>
                  <a:pt x="10333" y="21529"/>
                  <a:pt x="10461" y="21563"/>
                </a:cubicBezTo>
                <a:cubicBezTo>
                  <a:pt x="10526" y="21581"/>
                  <a:pt x="10796" y="21591"/>
                  <a:pt x="11066" y="21591"/>
                </a:cubicBezTo>
                <a:cubicBezTo>
                  <a:pt x="11337" y="21592"/>
                  <a:pt x="11607" y="21584"/>
                  <a:pt x="11676" y="21566"/>
                </a:cubicBezTo>
                <a:cubicBezTo>
                  <a:pt x="11753" y="21546"/>
                  <a:pt x="11794" y="21508"/>
                  <a:pt x="11814" y="21434"/>
                </a:cubicBezTo>
                <a:cubicBezTo>
                  <a:pt x="11830" y="21376"/>
                  <a:pt x="11856" y="21324"/>
                  <a:pt x="11874" y="21316"/>
                </a:cubicBezTo>
                <a:cubicBezTo>
                  <a:pt x="11892" y="21309"/>
                  <a:pt x="12060" y="21321"/>
                  <a:pt x="12247" y="21343"/>
                </a:cubicBezTo>
                <a:cubicBezTo>
                  <a:pt x="12435" y="21365"/>
                  <a:pt x="12719" y="21393"/>
                  <a:pt x="12879" y="21404"/>
                </a:cubicBezTo>
                <a:lnTo>
                  <a:pt x="13172" y="21425"/>
                </a:lnTo>
                <a:lnTo>
                  <a:pt x="13237" y="21320"/>
                </a:lnTo>
                <a:cubicBezTo>
                  <a:pt x="13409" y="21041"/>
                  <a:pt x="13230" y="20903"/>
                  <a:pt x="12546" y="20788"/>
                </a:cubicBezTo>
                <a:cubicBezTo>
                  <a:pt x="12379" y="20760"/>
                  <a:pt x="12172" y="20712"/>
                  <a:pt x="12086" y="20682"/>
                </a:cubicBezTo>
                <a:cubicBezTo>
                  <a:pt x="11891" y="20615"/>
                  <a:pt x="11694" y="20459"/>
                  <a:pt x="11722" y="20396"/>
                </a:cubicBezTo>
                <a:cubicBezTo>
                  <a:pt x="11734" y="20369"/>
                  <a:pt x="11754" y="20300"/>
                  <a:pt x="11767" y="20244"/>
                </a:cubicBezTo>
                <a:cubicBezTo>
                  <a:pt x="11797" y="20121"/>
                  <a:pt x="11895" y="19889"/>
                  <a:pt x="12026" y="19628"/>
                </a:cubicBezTo>
                <a:cubicBezTo>
                  <a:pt x="12079" y="19523"/>
                  <a:pt x="12144" y="19378"/>
                  <a:pt x="12172" y="19305"/>
                </a:cubicBezTo>
                <a:cubicBezTo>
                  <a:pt x="12539" y="18354"/>
                  <a:pt x="12651" y="18112"/>
                  <a:pt x="12767" y="18014"/>
                </a:cubicBezTo>
                <a:cubicBezTo>
                  <a:pt x="12795" y="17990"/>
                  <a:pt x="12824" y="17937"/>
                  <a:pt x="12832" y="17897"/>
                </a:cubicBezTo>
                <a:cubicBezTo>
                  <a:pt x="12844" y="17839"/>
                  <a:pt x="12871" y="17824"/>
                  <a:pt x="12956" y="17829"/>
                </a:cubicBezTo>
                <a:cubicBezTo>
                  <a:pt x="13016" y="17832"/>
                  <a:pt x="13458" y="17845"/>
                  <a:pt x="13939" y="17856"/>
                </a:cubicBezTo>
                <a:cubicBezTo>
                  <a:pt x="14695" y="17874"/>
                  <a:pt x="14822" y="17884"/>
                  <a:pt x="14882" y="17928"/>
                </a:cubicBezTo>
                <a:cubicBezTo>
                  <a:pt x="14984" y="18005"/>
                  <a:pt x="15009" y="18194"/>
                  <a:pt x="14930" y="18297"/>
                </a:cubicBezTo>
                <a:cubicBezTo>
                  <a:pt x="14755" y="18527"/>
                  <a:pt x="14710" y="18814"/>
                  <a:pt x="14700" y="19787"/>
                </a:cubicBezTo>
                <a:cubicBezTo>
                  <a:pt x="14694" y="20391"/>
                  <a:pt x="14671" y="20790"/>
                  <a:pt x="14636" y="20909"/>
                </a:cubicBezTo>
                <a:cubicBezTo>
                  <a:pt x="14599" y="21036"/>
                  <a:pt x="14595" y="21137"/>
                  <a:pt x="14623" y="21234"/>
                </a:cubicBezTo>
                <a:lnTo>
                  <a:pt x="14662" y="21374"/>
                </a:lnTo>
                <a:lnTo>
                  <a:pt x="14912" y="21417"/>
                </a:lnTo>
                <a:cubicBezTo>
                  <a:pt x="15111" y="21451"/>
                  <a:pt x="15181" y="21453"/>
                  <a:pt x="15247" y="21425"/>
                </a:cubicBezTo>
                <a:cubicBezTo>
                  <a:pt x="15360" y="21377"/>
                  <a:pt x="15505" y="21380"/>
                  <a:pt x="15823" y="21436"/>
                </a:cubicBezTo>
                <a:cubicBezTo>
                  <a:pt x="16132" y="21491"/>
                  <a:pt x="16875" y="21479"/>
                  <a:pt x="17070" y="21417"/>
                </a:cubicBezTo>
                <a:cubicBezTo>
                  <a:pt x="17187" y="21380"/>
                  <a:pt x="17219" y="21319"/>
                  <a:pt x="17156" y="21253"/>
                </a:cubicBezTo>
                <a:cubicBezTo>
                  <a:pt x="17139" y="21234"/>
                  <a:pt x="16939" y="21164"/>
                  <a:pt x="16714" y="21099"/>
                </a:cubicBezTo>
                <a:cubicBezTo>
                  <a:pt x="16393" y="21005"/>
                  <a:pt x="16257" y="20946"/>
                  <a:pt x="16093" y="20830"/>
                </a:cubicBezTo>
                <a:cubicBezTo>
                  <a:pt x="15891" y="20687"/>
                  <a:pt x="15884" y="20677"/>
                  <a:pt x="15913" y="20559"/>
                </a:cubicBezTo>
                <a:cubicBezTo>
                  <a:pt x="15929" y="20491"/>
                  <a:pt x="15950" y="20396"/>
                  <a:pt x="15958" y="20347"/>
                </a:cubicBezTo>
                <a:cubicBezTo>
                  <a:pt x="15966" y="20299"/>
                  <a:pt x="16041" y="20028"/>
                  <a:pt x="16123" y="19746"/>
                </a:cubicBezTo>
                <a:cubicBezTo>
                  <a:pt x="16345" y="18982"/>
                  <a:pt x="16407" y="18731"/>
                  <a:pt x="16451" y="18439"/>
                </a:cubicBezTo>
                <a:cubicBezTo>
                  <a:pt x="16473" y="18294"/>
                  <a:pt x="16521" y="18136"/>
                  <a:pt x="16556" y="18088"/>
                </a:cubicBezTo>
                <a:cubicBezTo>
                  <a:pt x="16591" y="18039"/>
                  <a:pt x="16632" y="17941"/>
                  <a:pt x="16646" y="17869"/>
                </a:cubicBezTo>
                <a:cubicBezTo>
                  <a:pt x="16660" y="17797"/>
                  <a:pt x="16695" y="17722"/>
                  <a:pt x="16725" y="17703"/>
                </a:cubicBezTo>
                <a:cubicBezTo>
                  <a:pt x="16755" y="17684"/>
                  <a:pt x="16925" y="17646"/>
                  <a:pt x="17104" y="17618"/>
                </a:cubicBezTo>
                <a:cubicBezTo>
                  <a:pt x="17864" y="17498"/>
                  <a:pt x="18896" y="17276"/>
                  <a:pt x="18894" y="17233"/>
                </a:cubicBezTo>
                <a:cubicBezTo>
                  <a:pt x="18893" y="17218"/>
                  <a:pt x="18820" y="17049"/>
                  <a:pt x="18729" y="16856"/>
                </a:cubicBezTo>
                <a:cubicBezTo>
                  <a:pt x="18178" y="15685"/>
                  <a:pt x="17911" y="14608"/>
                  <a:pt x="18039" y="14067"/>
                </a:cubicBezTo>
                <a:cubicBezTo>
                  <a:pt x="18152" y="13589"/>
                  <a:pt x="18081" y="12672"/>
                  <a:pt x="17906" y="12336"/>
                </a:cubicBezTo>
                <a:cubicBezTo>
                  <a:pt x="17777" y="12089"/>
                  <a:pt x="17781" y="12062"/>
                  <a:pt x="17940" y="11936"/>
                </a:cubicBezTo>
                <a:cubicBezTo>
                  <a:pt x="18021" y="11871"/>
                  <a:pt x="18109" y="11761"/>
                  <a:pt x="18135" y="11690"/>
                </a:cubicBezTo>
                <a:cubicBezTo>
                  <a:pt x="18196" y="11525"/>
                  <a:pt x="18197" y="11256"/>
                  <a:pt x="18137" y="11215"/>
                </a:cubicBezTo>
                <a:cubicBezTo>
                  <a:pt x="18027" y="11141"/>
                  <a:pt x="18187" y="11161"/>
                  <a:pt x="18542" y="11267"/>
                </a:cubicBezTo>
                <a:cubicBezTo>
                  <a:pt x="18977" y="11398"/>
                  <a:pt x="19479" y="11480"/>
                  <a:pt x="19622" y="11443"/>
                </a:cubicBezTo>
                <a:cubicBezTo>
                  <a:pt x="19736" y="11414"/>
                  <a:pt x="20058" y="11183"/>
                  <a:pt x="20242" y="11000"/>
                </a:cubicBezTo>
                <a:cubicBezTo>
                  <a:pt x="20591" y="10653"/>
                  <a:pt x="21023" y="9999"/>
                  <a:pt x="21185" y="9573"/>
                </a:cubicBezTo>
                <a:cubicBezTo>
                  <a:pt x="21304" y="9264"/>
                  <a:pt x="21319" y="9099"/>
                  <a:pt x="21245" y="8901"/>
                </a:cubicBezTo>
                <a:cubicBezTo>
                  <a:pt x="21169" y="8694"/>
                  <a:pt x="21223" y="8575"/>
                  <a:pt x="21425" y="8505"/>
                </a:cubicBezTo>
                <a:cubicBezTo>
                  <a:pt x="21519" y="8472"/>
                  <a:pt x="21596" y="8427"/>
                  <a:pt x="21596" y="8406"/>
                </a:cubicBezTo>
                <a:cubicBezTo>
                  <a:pt x="21596" y="8349"/>
                  <a:pt x="21486" y="8296"/>
                  <a:pt x="21394" y="8306"/>
                </a:cubicBezTo>
                <a:cubicBezTo>
                  <a:pt x="21333" y="8313"/>
                  <a:pt x="21312" y="8293"/>
                  <a:pt x="21302" y="8220"/>
                </a:cubicBezTo>
                <a:cubicBezTo>
                  <a:pt x="21287" y="8119"/>
                  <a:pt x="21223" y="8101"/>
                  <a:pt x="21079" y="8153"/>
                </a:cubicBezTo>
                <a:cubicBezTo>
                  <a:pt x="21021" y="8174"/>
                  <a:pt x="20986" y="8170"/>
                  <a:pt x="20947" y="8138"/>
                </a:cubicBezTo>
                <a:cubicBezTo>
                  <a:pt x="20871" y="8076"/>
                  <a:pt x="20821" y="8083"/>
                  <a:pt x="20544" y="8197"/>
                </a:cubicBezTo>
                <a:cubicBezTo>
                  <a:pt x="20288" y="8301"/>
                  <a:pt x="20274" y="8300"/>
                  <a:pt x="20248" y="8155"/>
                </a:cubicBezTo>
                <a:cubicBezTo>
                  <a:pt x="20224" y="8021"/>
                  <a:pt x="20103" y="8051"/>
                  <a:pt x="19954" y="8229"/>
                </a:cubicBezTo>
                <a:cubicBezTo>
                  <a:pt x="19783" y="8431"/>
                  <a:pt x="19775" y="8590"/>
                  <a:pt x="19925" y="8809"/>
                </a:cubicBezTo>
                <a:cubicBezTo>
                  <a:pt x="20027" y="8958"/>
                  <a:pt x="20107" y="9285"/>
                  <a:pt x="20047" y="9310"/>
                </a:cubicBezTo>
                <a:cubicBezTo>
                  <a:pt x="20031" y="9317"/>
                  <a:pt x="19926" y="9311"/>
                  <a:pt x="19813" y="9297"/>
                </a:cubicBezTo>
                <a:cubicBezTo>
                  <a:pt x="19276" y="9229"/>
                  <a:pt x="19215" y="9481"/>
                  <a:pt x="19738" y="9604"/>
                </a:cubicBezTo>
                <a:cubicBezTo>
                  <a:pt x="19845" y="9629"/>
                  <a:pt x="19976" y="9650"/>
                  <a:pt x="20030" y="9650"/>
                </a:cubicBezTo>
                <a:cubicBezTo>
                  <a:pt x="20168" y="9651"/>
                  <a:pt x="20194" y="9721"/>
                  <a:pt x="20092" y="9818"/>
                </a:cubicBezTo>
                <a:cubicBezTo>
                  <a:pt x="20045" y="9863"/>
                  <a:pt x="20001" y="9913"/>
                  <a:pt x="19995" y="9929"/>
                </a:cubicBezTo>
                <a:cubicBezTo>
                  <a:pt x="19988" y="9945"/>
                  <a:pt x="19903" y="10044"/>
                  <a:pt x="19804" y="10149"/>
                </a:cubicBezTo>
                <a:cubicBezTo>
                  <a:pt x="19704" y="10254"/>
                  <a:pt x="19571" y="10396"/>
                  <a:pt x="19507" y="10465"/>
                </a:cubicBezTo>
                <a:cubicBezTo>
                  <a:pt x="19444" y="10534"/>
                  <a:pt x="19373" y="10590"/>
                  <a:pt x="19352" y="10590"/>
                </a:cubicBezTo>
                <a:cubicBezTo>
                  <a:pt x="19330" y="10590"/>
                  <a:pt x="19131" y="10523"/>
                  <a:pt x="18909" y="10442"/>
                </a:cubicBezTo>
                <a:cubicBezTo>
                  <a:pt x="18688" y="10361"/>
                  <a:pt x="18134" y="10171"/>
                  <a:pt x="17679" y="10019"/>
                </a:cubicBezTo>
                <a:lnTo>
                  <a:pt x="16852" y="9743"/>
                </a:lnTo>
                <a:lnTo>
                  <a:pt x="16873" y="9585"/>
                </a:lnTo>
                <a:cubicBezTo>
                  <a:pt x="16892" y="9446"/>
                  <a:pt x="16882" y="9417"/>
                  <a:pt x="16785" y="9338"/>
                </a:cubicBezTo>
                <a:cubicBezTo>
                  <a:pt x="16724" y="9289"/>
                  <a:pt x="16546" y="9207"/>
                  <a:pt x="16389" y="9156"/>
                </a:cubicBezTo>
                <a:cubicBezTo>
                  <a:pt x="16132" y="9072"/>
                  <a:pt x="16056" y="9004"/>
                  <a:pt x="16219" y="9004"/>
                </a:cubicBezTo>
                <a:cubicBezTo>
                  <a:pt x="16440" y="9004"/>
                  <a:pt x="17575" y="8394"/>
                  <a:pt x="17662" y="8227"/>
                </a:cubicBezTo>
                <a:cubicBezTo>
                  <a:pt x="17681" y="8191"/>
                  <a:pt x="17873" y="8107"/>
                  <a:pt x="18163" y="8007"/>
                </a:cubicBezTo>
                <a:cubicBezTo>
                  <a:pt x="18750" y="7805"/>
                  <a:pt x="18899" y="7695"/>
                  <a:pt x="18892" y="7468"/>
                </a:cubicBezTo>
                <a:cubicBezTo>
                  <a:pt x="18890" y="7385"/>
                  <a:pt x="18872" y="7234"/>
                  <a:pt x="18853" y="7132"/>
                </a:cubicBezTo>
                <a:cubicBezTo>
                  <a:pt x="18831" y="7017"/>
                  <a:pt x="18835" y="6924"/>
                  <a:pt x="18862" y="6884"/>
                </a:cubicBezTo>
                <a:cubicBezTo>
                  <a:pt x="18887" y="6848"/>
                  <a:pt x="19018" y="6663"/>
                  <a:pt x="19153" y="6472"/>
                </a:cubicBezTo>
                <a:cubicBezTo>
                  <a:pt x="19482" y="6008"/>
                  <a:pt x="19522" y="5921"/>
                  <a:pt x="19522" y="5684"/>
                </a:cubicBezTo>
                <a:cubicBezTo>
                  <a:pt x="19522" y="5392"/>
                  <a:pt x="19351" y="5178"/>
                  <a:pt x="19014" y="5050"/>
                </a:cubicBezTo>
                <a:cubicBezTo>
                  <a:pt x="18925" y="5016"/>
                  <a:pt x="18821" y="5003"/>
                  <a:pt x="18420" y="4974"/>
                </a:cubicBezTo>
                <a:cubicBezTo>
                  <a:pt x="18296" y="4966"/>
                  <a:pt x="18290" y="4957"/>
                  <a:pt x="18262" y="4790"/>
                </a:cubicBezTo>
                <a:cubicBezTo>
                  <a:pt x="18211" y="4480"/>
                  <a:pt x="18012" y="4129"/>
                  <a:pt x="17737" y="3869"/>
                </a:cubicBezTo>
                <a:cubicBezTo>
                  <a:pt x="17082" y="3247"/>
                  <a:pt x="16053" y="2993"/>
                  <a:pt x="14670" y="3114"/>
                </a:cubicBezTo>
                <a:cubicBezTo>
                  <a:pt x="13997" y="3172"/>
                  <a:pt x="13367" y="3311"/>
                  <a:pt x="12977" y="3487"/>
                </a:cubicBezTo>
                <a:cubicBezTo>
                  <a:pt x="12905" y="3519"/>
                  <a:pt x="12824" y="3553"/>
                  <a:pt x="12795" y="3563"/>
                </a:cubicBezTo>
                <a:cubicBezTo>
                  <a:pt x="12724" y="3587"/>
                  <a:pt x="12479" y="3862"/>
                  <a:pt x="12429" y="3972"/>
                </a:cubicBezTo>
                <a:cubicBezTo>
                  <a:pt x="12372" y="4099"/>
                  <a:pt x="12290" y="4940"/>
                  <a:pt x="12294" y="5346"/>
                </a:cubicBezTo>
                <a:cubicBezTo>
                  <a:pt x="12297" y="5537"/>
                  <a:pt x="12323" y="5751"/>
                  <a:pt x="12352" y="5823"/>
                </a:cubicBezTo>
                <a:cubicBezTo>
                  <a:pt x="12414" y="5973"/>
                  <a:pt x="12376" y="6024"/>
                  <a:pt x="12187" y="6049"/>
                </a:cubicBezTo>
                <a:cubicBezTo>
                  <a:pt x="12001" y="6075"/>
                  <a:pt x="11775" y="6194"/>
                  <a:pt x="11692" y="6308"/>
                </a:cubicBezTo>
                <a:cubicBezTo>
                  <a:pt x="11651" y="6366"/>
                  <a:pt x="11610" y="6481"/>
                  <a:pt x="11602" y="6564"/>
                </a:cubicBezTo>
                <a:cubicBezTo>
                  <a:pt x="11595" y="6647"/>
                  <a:pt x="11578" y="6722"/>
                  <a:pt x="11565" y="6731"/>
                </a:cubicBezTo>
                <a:cubicBezTo>
                  <a:pt x="11552" y="6740"/>
                  <a:pt x="11369" y="6634"/>
                  <a:pt x="11158" y="6495"/>
                </a:cubicBezTo>
                <a:cubicBezTo>
                  <a:pt x="10703" y="6196"/>
                  <a:pt x="10226" y="5970"/>
                  <a:pt x="9917" y="5907"/>
                </a:cubicBezTo>
                <a:cubicBezTo>
                  <a:pt x="9794" y="5881"/>
                  <a:pt x="9586" y="5825"/>
                  <a:pt x="9456" y="5782"/>
                </a:cubicBezTo>
                <a:cubicBezTo>
                  <a:pt x="9246" y="5712"/>
                  <a:pt x="9217" y="5692"/>
                  <a:pt x="9204" y="5605"/>
                </a:cubicBezTo>
                <a:cubicBezTo>
                  <a:pt x="9197" y="5551"/>
                  <a:pt x="9206" y="5485"/>
                  <a:pt x="9223" y="5458"/>
                </a:cubicBezTo>
                <a:cubicBezTo>
                  <a:pt x="9241" y="5432"/>
                  <a:pt x="9257" y="5401"/>
                  <a:pt x="9259" y="5390"/>
                </a:cubicBezTo>
                <a:cubicBezTo>
                  <a:pt x="9261" y="5378"/>
                  <a:pt x="9287" y="5352"/>
                  <a:pt x="9317" y="5332"/>
                </a:cubicBezTo>
                <a:cubicBezTo>
                  <a:pt x="9347" y="5312"/>
                  <a:pt x="9369" y="5281"/>
                  <a:pt x="9369" y="5262"/>
                </a:cubicBezTo>
                <a:cubicBezTo>
                  <a:pt x="9369" y="5244"/>
                  <a:pt x="9412" y="5203"/>
                  <a:pt x="9463" y="5172"/>
                </a:cubicBezTo>
                <a:cubicBezTo>
                  <a:pt x="9749" y="5000"/>
                  <a:pt x="10233" y="4354"/>
                  <a:pt x="10234" y="4143"/>
                </a:cubicBezTo>
                <a:cubicBezTo>
                  <a:pt x="10234" y="4029"/>
                  <a:pt x="10247" y="4015"/>
                  <a:pt x="10417" y="3952"/>
                </a:cubicBezTo>
                <a:cubicBezTo>
                  <a:pt x="10686" y="3852"/>
                  <a:pt x="10848" y="3626"/>
                  <a:pt x="10824" y="3384"/>
                </a:cubicBezTo>
                <a:cubicBezTo>
                  <a:pt x="10795" y="3085"/>
                  <a:pt x="10668" y="2982"/>
                  <a:pt x="10320" y="2976"/>
                </a:cubicBezTo>
                <a:cubicBezTo>
                  <a:pt x="10196" y="2974"/>
                  <a:pt x="10201" y="3024"/>
                  <a:pt x="10256" y="2311"/>
                </a:cubicBezTo>
                <a:cubicBezTo>
                  <a:pt x="10319" y="1503"/>
                  <a:pt x="10134" y="1198"/>
                  <a:pt x="9456" y="987"/>
                </a:cubicBezTo>
                <a:cubicBezTo>
                  <a:pt x="9037" y="856"/>
                  <a:pt x="8590" y="811"/>
                  <a:pt x="7944" y="834"/>
                </a:cubicBezTo>
                <a:cubicBezTo>
                  <a:pt x="7181" y="861"/>
                  <a:pt x="6630" y="918"/>
                  <a:pt x="6291" y="1006"/>
                </a:cubicBezTo>
                <a:cubicBezTo>
                  <a:pt x="5435" y="1227"/>
                  <a:pt x="5182" y="1497"/>
                  <a:pt x="5235" y="2134"/>
                </a:cubicBezTo>
                <a:cubicBezTo>
                  <a:pt x="5259" y="2423"/>
                  <a:pt x="5381" y="2882"/>
                  <a:pt x="5479" y="3058"/>
                </a:cubicBezTo>
                <a:cubicBezTo>
                  <a:pt x="5526" y="3142"/>
                  <a:pt x="5485" y="3176"/>
                  <a:pt x="5301" y="3205"/>
                </a:cubicBezTo>
                <a:cubicBezTo>
                  <a:pt x="5141" y="3231"/>
                  <a:pt x="5074" y="3380"/>
                  <a:pt x="5106" y="3638"/>
                </a:cubicBezTo>
                <a:cubicBezTo>
                  <a:pt x="5144" y="3945"/>
                  <a:pt x="5377" y="4147"/>
                  <a:pt x="5719" y="4169"/>
                </a:cubicBezTo>
                <a:cubicBezTo>
                  <a:pt x="5797" y="4175"/>
                  <a:pt x="5851" y="4195"/>
                  <a:pt x="5854" y="4222"/>
                </a:cubicBezTo>
                <a:cubicBezTo>
                  <a:pt x="5870" y="4401"/>
                  <a:pt x="6133" y="4779"/>
                  <a:pt x="6291" y="4847"/>
                </a:cubicBezTo>
                <a:cubicBezTo>
                  <a:pt x="6361" y="4877"/>
                  <a:pt x="6362" y="4968"/>
                  <a:pt x="6293" y="5008"/>
                </a:cubicBezTo>
                <a:cubicBezTo>
                  <a:pt x="6263" y="5024"/>
                  <a:pt x="6186" y="5048"/>
                  <a:pt x="6122" y="5058"/>
                </a:cubicBezTo>
                <a:cubicBezTo>
                  <a:pt x="6023" y="5075"/>
                  <a:pt x="5997" y="5102"/>
                  <a:pt x="5951" y="5239"/>
                </a:cubicBezTo>
                <a:cubicBezTo>
                  <a:pt x="5884" y="5445"/>
                  <a:pt x="5792" y="5523"/>
                  <a:pt x="5563" y="5569"/>
                </a:cubicBezTo>
                <a:cubicBezTo>
                  <a:pt x="5463" y="5590"/>
                  <a:pt x="5250" y="5649"/>
                  <a:pt x="5091" y="5700"/>
                </a:cubicBezTo>
                <a:lnTo>
                  <a:pt x="4800" y="5795"/>
                </a:lnTo>
                <a:lnTo>
                  <a:pt x="4513" y="5581"/>
                </a:lnTo>
                <a:cubicBezTo>
                  <a:pt x="4261" y="5393"/>
                  <a:pt x="4231" y="5360"/>
                  <a:pt x="4273" y="5307"/>
                </a:cubicBezTo>
                <a:cubicBezTo>
                  <a:pt x="4339" y="5223"/>
                  <a:pt x="4291" y="5145"/>
                  <a:pt x="4129" y="5067"/>
                </a:cubicBezTo>
                <a:cubicBezTo>
                  <a:pt x="4053" y="5031"/>
                  <a:pt x="3941" y="4965"/>
                  <a:pt x="3878" y="4920"/>
                </a:cubicBezTo>
                <a:cubicBezTo>
                  <a:pt x="3735" y="4818"/>
                  <a:pt x="3567" y="4813"/>
                  <a:pt x="3366" y="4907"/>
                </a:cubicBezTo>
                <a:lnTo>
                  <a:pt x="3218" y="4976"/>
                </a:lnTo>
                <a:lnTo>
                  <a:pt x="2805" y="4740"/>
                </a:lnTo>
                <a:cubicBezTo>
                  <a:pt x="1685" y="4097"/>
                  <a:pt x="1659" y="4076"/>
                  <a:pt x="1721" y="3892"/>
                </a:cubicBezTo>
                <a:cubicBezTo>
                  <a:pt x="1803" y="3650"/>
                  <a:pt x="1937" y="2999"/>
                  <a:pt x="1988" y="2597"/>
                </a:cubicBezTo>
                <a:lnTo>
                  <a:pt x="2038" y="2190"/>
                </a:lnTo>
                <a:lnTo>
                  <a:pt x="2237" y="2133"/>
                </a:lnTo>
                <a:cubicBezTo>
                  <a:pt x="2484" y="2062"/>
                  <a:pt x="2584" y="1978"/>
                  <a:pt x="2586" y="1841"/>
                </a:cubicBezTo>
                <a:cubicBezTo>
                  <a:pt x="2587" y="1735"/>
                  <a:pt x="2697" y="1571"/>
                  <a:pt x="2903" y="1366"/>
                </a:cubicBezTo>
                <a:cubicBezTo>
                  <a:pt x="3044" y="1225"/>
                  <a:pt x="3093" y="1084"/>
                  <a:pt x="3013" y="1049"/>
                </a:cubicBezTo>
                <a:cubicBezTo>
                  <a:pt x="2889" y="996"/>
                  <a:pt x="2700" y="1021"/>
                  <a:pt x="2563" y="1112"/>
                </a:cubicBezTo>
                <a:cubicBezTo>
                  <a:pt x="2395" y="1223"/>
                  <a:pt x="2368" y="1204"/>
                  <a:pt x="2263" y="905"/>
                </a:cubicBezTo>
                <a:cubicBezTo>
                  <a:pt x="2182" y="671"/>
                  <a:pt x="2039" y="452"/>
                  <a:pt x="1869" y="299"/>
                </a:cubicBezTo>
                <a:cubicBezTo>
                  <a:pt x="1813" y="248"/>
                  <a:pt x="1766" y="192"/>
                  <a:pt x="1766" y="177"/>
                </a:cubicBezTo>
                <a:cubicBezTo>
                  <a:pt x="1766" y="116"/>
                  <a:pt x="1495" y="-8"/>
                  <a:pt x="1382" y="1"/>
                </a:cubicBezTo>
                <a:close/>
                <a:moveTo>
                  <a:pt x="10781" y="8820"/>
                </a:moveTo>
                <a:cubicBezTo>
                  <a:pt x="10810" y="8800"/>
                  <a:pt x="11017" y="8913"/>
                  <a:pt x="11616" y="9270"/>
                </a:cubicBezTo>
                <a:cubicBezTo>
                  <a:pt x="11944" y="9467"/>
                  <a:pt x="12218" y="9611"/>
                  <a:pt x="12369" y="9668"/>
                </a:cubicBezTo>
                <a:cubicBezTo>
                  <a:pt x="12499" y="9716"/>
                  <a:pt x="12499" y="9761"/>
                  <a:pt x="12366" y="9851"/>
                </a:cubicBezTo>
                <a:cubicBezTo>
                  <a:pt x="12203" y="9962"/>
                  <a:pt x="11972" y="10155"/>
                  <a:pt x="11659" y="10442"/>
                </a:cubicBezTo>
                <a:cubicBezTo>
                  <a:pt x="11517" y="10572"/>
                  <a:pt x="11392" y="10678"/>
                  <a:pt x="11381" y="10678"/>
                </a:cubicBezTo>
                <a:cubicBezTo>
                  <a:pt x="11331" y="10678"/>
                  <a:pt x="11271" y="10554"/>
                  <a:pt x="11271" y="10450"/>
                </a:cubicBezTo>
                <a:cubicBezTo>
                  <a:pt x="11271" y="10269"/>
                  <a:pt x="11114" y="9900"/>
                  <a:pt x="10926" y="9636"/>
                </a:cubicBezTo>
                <a:cubicBezTo>
                  <a:pt x="10761" y="9405"/>
                  <a:pt x="10753" y="9381"/>
                  <a:pt x="10753" y="9116"/>
                </a:cubicBezTo>
                <a:cubicBezTo>
                  <a:pt x="10753" y="8963"/>
                  <a:pt x="10766" y="8830"/>
                  <a:pt x="10781" y="882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IMG_9816.jpg" descr="IMG_9816.jpg"/>
          <p:cNvPicPr>
            <a:picLocks noChangeAspect="1"/>
          </p:cNvPicPr>
          <p:nvPr/>
        </p:nvPicPr>
        <p:blipFill>
          <a:blip r:embed="rId4">
            <a:extLst/>
          </a:blip>
          <a:srcRect l="9886" t="0" r="20601" b="8816"/>
          <a:stretch>
            <a:fillRect/>
          </a:stretch>
        </p:blipFill>
        <p:spPr>
          <a:xfrm>
            <a:off x="10434281" y="8555387"/>
            <a:ext cx="3515438" cy="3557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28" h="20717" fill="norm" stroke="1" extrusionOk="0">
                <a:moveTo>
                  <a:pt x="9962" y="0"/>
                </a:moveTo>
                <a:cubicBezTo>
                  <a:pt x="7695" y="122"/>
                  <a:pt x="5393" y="1025"/>
                  <a:pt x="3416" y="2665"/>
                </a:cubicBezTo>
                <a:cubicBezTo>
                  <a:pt x="117" y="5401"/>
                  <a:pt x="-963" y="10625"/>
                  <a:pt x="931" y="14688"/>
                </a:cubicBezTo>
                <a:cubicBezTo>
                  <a:pt x="2368" y="17769"/>
                  <a:pt x="4597" y="19600"/>
                  <a:pt x="7922" y="20431"/>
                </a:cubicBezTo>
                <a:cubicBezTo>
                  <a:pt x="12603" y="21600"/>
                  <a:pt x="17842" y="19086"/>
                  <a:pt x="19901" y="14683"/>
                </a:cubicBezTo>
                <a:cubicBezTo>
                  <a:pt x="20395" y="13626"/>
                  <a:pt x="20637" y="12019"/>
                  <a:pt x="20628" y="10400"/>
                </a:cubicBezTo>
                <a:cubicBezTo>
                  <a:pt x="20618" y="8781"/>
                  <a:pt x="20359" y="7150"/>
                  <a:pt x="19852" y="6039"/>
                </a:cubicBezTo>
                <a:cubicBezTo>
                  <a:pt x="18936" y="4029"/>
                  <a:pt x="17002" y="2151"/>
                  <a:pt x="14606" y="943"/>
                </a:cubicBezTo>
                <a:cubicBezTo>
                  <a:pt x="13499" y="385"/>
                  <a:pt x="12303" y="76"/>
                  <a:pt x="11080" y="0"/>
                </a:cubicBezTo>
                <a:lnTo>
                  <a:pt x="996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IMG_9817.JPG" descr="IMG_981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69927" y="15989318"/>
            <a:ext cx="4572001" cy="431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9818.JPG" descr="IMG_9818.JPG"/>
          <p:cNvPicPr>
            <a:picLocks noChangeAspect="1"/>
          </p:cNvPicPr>
          <p:nvPr/>
        </p:nvPicPr>
        <p:blipFill>
          <a:blip r:embed="rId6">
            <a:extLst/>
          </a:blip>
          <a:srcRect l="17245" t="22639" r="16664" b="16497"/>
          <a:stretch>
            <a:fillRect/>
          </a:stretch>
        </p:blipFill>
        <p:spPr>
          <a:xfrm>
            <a:off x="18439116" y="8342332"/>
            <a:ext cx="5750829" cy="5296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5" fill="norm" stroke="1" extrusionOk="0">
                <a:moveTo>
                  <a:pt x="15410" y="0"/>
                </a:moveTo>
                <a:cubicBezTo>
                  <a:pt x="14811" y="10"/>
                  <a:pt x="14191" y="162"/>
                  <a:pt x="13652" y="442"/>
                </a:cubicBezTo>
                <a:cubicBezTo>
                  <a:pt x="12889" y="837"/>
                  <a:pt x="12702" y="1081"/>
                  <a:pt x="12657" y="1733"/>
                </a:cubicBezTo>
                <a:cubicBezTo>
                  <a:pt x="12636" y="2026"/>
                  <a:pt x="12578" y="2465"/>
                  <a:pt x="12527" y="2709"/>
                </a:cubicBezTo>
                <a:cubicBezTo>
                  <a:pt x="12476" y="2953"/>
                  <a:pt x="12432" y="3541"/>
                  <a:pt x="12430" y="4014"/>
                </a:cubicBezTo>
                <a:cubicBezTo>
                  <a:pt x="12427" y="4709"/>
                  <a:pt x="12466" y="4972"/>
                  <a:pt x="12639" y="5392"/>
                </a:cubicBezTo>
                <a:cubicBezTo>
                  <a:pt x="12876" y="5972"/>
                  <a:pt x="13671" y="6849"/>
                  <a:pt x="13959" y="6849"/>
                </a:cubicBezTo>
                <a:cubicBezTo>
                  <a:pt x="14272" y="6849"/>
                  <a:pt x="14257" y="7030"/>
                  <a:pt x="13929" y="7198"/>
                </a:cubicBezTo>
                <a:cubicBezTo>
                  <a:pt x="13533" y="7403"/>
                  <a:pt x="13541" y="7392"/>
                  <a:pt x="12892" y="8629"/>
                </a:cubicBezTo>
                <a:cubicBezTo>
                  <a:pt x="12283" y="9789"/>
                  <a:pt x="12259" y="9802"/>
                  <a:pt x="11479" y="9404"/>
                </a:cubicBezTo>
                <a:cubicBezTo>
                  <a:pt x="11191" y="9257"/>
                  <a:pt x="11018" y="9096"/>
                  <a:pt x="10962" y="8923"/>
                </a:cubicBezTo>
                <a:cubicBezTo>
                  <a:pt x="10848" y="8569"/>
                  <a:pt x="10460" y="8338"/>
                  <a:pt x="10080" y="8401"/>
                </a:cubicBezTo>
                <a:cubicBezTo>
                  <a:pt x="9835" y="8441"/>
                  <a:pt x="9749" y="8522"/>
                  <a:pt x="9639" y="8807"/>
                </a:cubicBezTo>
                <a:lnTo>
                  <a:pt x="9502" y="9161"/>
                </a:lnTo>
                <a:lnTo>
                  <a:pt x="9353" y="8946"/>
                </a:lnTo>
                <a:cubicBezTo>
                  <a:pt x="9271" y="8828"/>
                  <a:pt x="9102" y="8575"/>
                  <a:pt x="8977" y="8383"/>
                </a:cubicBezTo>
                <a:cubicBezTo>
                  <a:pt x="8666" y="7903"/>
                  <a:pt x="7862" y="7232"/>
                  <a:pt x="7207" y="6905"/>
                </a:cubicBezTo>
                <a:cubicBezTo>
                  <a:pt x="6722" y="6663"/>
                  <a:pt x="6682" y="6620"/>
                  <a:pt x="6835" y="6519"/>
                </a:cubicBezTo>
                <a:cubicBezTo>
                  <a:pt x="6929" y="6456"/>
                  <a:pt x="7253" y="6151"/>
                  <a:pt x="7556" y="5841"/>
                </a:cubicBezTo>
                <a:cubicBezTo>
                  <a:pt x="8042" y="5341"/>
                  <a:pt x="8107" y="5231"/>
                  <a:pt x="8115" y="4884"/>
                </a:cubicBezTo>
                <a:cubicBezTo>
                  <a:pt x="8120" y="4668"/>
                  <a:pt x="8152" y="4460"/>
                  <a:pt x="8188" y="4421"/>
                </a:cubicBezTo>
                <a:cubicBezTo>
                  <a:pt x="8281" y="4320"/>
                  <a:pt x="8266" y="3909"/>
                  <a:pt x="8162" y="3698"/>
                </a:cubicBezTo>
                <a:cubicBezTo>
                  <a:pt x="8113" y="3598"/>
                  <a:pt x="8048" y="3191"/>
                  <a:pt x="8019" y="2793"/>
                </a:cubicBezTo>
                <a:cubicBezTo>
                  <a:pt x="7984" y="2315"/>
                  <a:pt x="7904" y="1959"/>
                  <a:pt x="7779" y="1740"/>
                </a:cubicBezTo>
                <a:cubicBezTo>
                  <a:pt x="7569" y="1370"/>
                  <a:pt x="6942" y="837"/>
                  <a:pt x="6717" y="837"/>
                </a:cubicBezTo>
                <a:cubicBezTo>
                  <a:pt x="6636" y="837"/>
                  <a:pt x="6408" y="740"/>
                  <a:pt x="6209" y="620"/>
                </a:cubicBezTo>
                <a:cubicBezTo>
                  <a:pt x="5671" y="296"/>
                  <a:pt x="4828" y="316"/>
                  <a:pt x="4155" y="670"/>
                </a:cubicBezTo>
                <a:cubicBezTo>
                  <a:pt x="3482" y="1024"/>
                  <a:pt x="2978" y="1465"/>
                  <a:pt x="2784" y="1871"/>
                </a:cubicBezTo>
                <a:cubicBezTo>
                  <a:pt x="2672" y="2107"/>
                  <a:pt x="2544" y="2220"/>
                  <a:pt x="2331" y="2267"/>
                </a:cubicBezTo>
                <a:cubicBezTo>
                  <a:pt x="1696" y="2410"/>
                  <a:pt x="719" y="2744"/>
                  <a:pt x="719" y="2819"/>
                </a:cubicBezTo>
                <a:cubicBezTo>
                  <a:pt x="719" y="2912"/>
                  <a:pt x="1241" y="3084"/>
                  <a:pt x="1782" y="3169"/>
                </a:cubicBezTo>
                <a:cubicBezTo>
                  <a:pt x="2333" y="3255"/>
                  <a:pt x="2451" y="3452"/>
                  <a:pt x="2543" y="4433"/>
                </a:cubicBezTo>
                <a:cubicBezTo>
                  <a:pt x="2652" y="5599"/>
                  <a:pt x="3028" y="6317"/>
                  <a:pt x="3740" y="6716"/>
                </a:cubicBezTo>
                <a:cubicBezTo>
                  <a:pt x="3881" y="6796"/>
                  <a:pt x="3984" y="6892"/>
                  <a:pt x="3968" y="6930"/>
                </a:cubicBezTo>
                <a:cubicBezTo>
                  <a:pt x="3646" y="7671"/>
                  <a:pt x="2946" y="9158"/>
                  <a:pt x="2783" y="9443"/>
                </a:cubicBezTo>
                <a:cubicBezTo>
                  <a:pt x="2659" y="9660"/>
                  <a:pt x="2269" y="10041"/>
                  <a:pt x="1861" y="10346"/>
                </a:cubicBezTo>
                <a:cubicBezTo>
                  <a:pt x="1174" y="10858"/>
                  <a:pt x="1138" y="10873"/>
                  <a:pt x="668" y="10820"/>
                </a:cubicBezTo>
                <a:cubicBezTo>
                  <a:pt x="221" y="10770"/>
                  <a:pt x="189" y="10780"/>
                  <a:pt x="232" y="10958"/>
                </a:cubicBezTo>
                <a:cubicBezTo>
                  <a:pt x="258" y="11066"/>
                  <a:pt x="215" y="11206"/>
                  <a:pt x="135" y="11278"/>
                </a:cubicBezTo>
                <a:cubicBezTo>
                  <a:pt x="50" y="11354"/>
                  <a:pt x="6" y="11438"/>
                  <a:pt x="1" y="11529"/>
                </a:cubicBezTo>
                <a:cubicBezTo>
                  <a:pt x="-7" y="11681"/>
                  <a:pt x="97" y="11857"/>
                  <a:pt x="314" y="12063"/>
                </a:cubicBezTo>
                <a:cubicBezTo>
                  <a:pt x="723" y="12453"/>
                  <a:pt x="910" y="12447"/>
                  <a:pt x="1332" y="12036"/>
                </a:cubicBezTo>
                <a:cubicBezTo>
                  <a:pt x="1549" y="11823"/>
                  <a:pt x="1809" y="11678"/>
                  <a:pt x="2051" y="11634"/>
                </a:cubicBezTo>
                <a:cubicBezTo>
                  <a:pt x="2260" y="11596"/>
                  <a:pt x="2719" y="11416"/>
                  <a:pt x="3071" y="11233"/>
                </a:cubicBezTo>
                <a:cubicBezTo>
                  <a:pt x="3422" y="11050"/>
                  <a:pt x="3728" y="10936"/>
                  <a:pt x="3753" y="10979"/>
                </a:cubicBezTo>
                <a:cubicBezTo>
                  <a:pt x="3778" y="11022"/>
                  <a:pt x="3839" y="11532"/>
                  <a:pt x="3890" y="12113"/>
                </a:cubicBezTo>
                <a:cubicBezTo>
                  <a:pt x="3941" y="12694"/>
                  <a:pt x="4000" y="13202"/>
                  <a:pt x="4021" y="13240"/>
                </a:cubicBezTo>
                <a:cubicBezTo>
                  <a:pt x="4043" y="13277"/>
                  <a:pt x="4130" y="13745"/>
                  <a:pt x="4213" y="14278"/>
                </a:cubicBezTo>
                <a:cubicBezTo>
                  <a:pt x="4297" y="14812"/>
                  <a:pt x="4439" y="15481"/>
                  <a:pt x="4529" y="15766"/>
                </a:cubicBezTo>
                <a:lnTo>
                  <a:pt x="4693" y="16284"/>
                </a:lnTo>
                <a:lnTo>
                  <a:pt x="4425" y="17012"/>
                </a:lnTo>
                <a:cubicBezTo>
                  <a:pt x="4277" y="17413"/>
                  <a:pt x="4012" y="18107"/>
                  <a:pt x="3835" y="18556"/>
                </a:cubicBezTo>
                <a:cubicBezTo>
                  <a:pt x="3658" y="19004"/>
                  <a:pt x="3538" y="19438"/>
                  <a:pt x="3567" y="19520"/>
                </a:cubicBezTo>
                <a:cubicBezTo>
                  <a:pt x="3606" y="19631"/>
                  <a:pt x="3444" y="19757"/>
                  <a:pt x="2941" y="20006"/>
                </a:cubicBezTo>
                <a:cubicBezTo>
                  <a:pt x="2567" y="20190"/>
                  <a:pt x="2261" y="20384"/>
                  <a:pt x="2261" y="20438"/>
                </a:cubicBezTo>
                <a:cubicBezTo>
                  <a:pt x="2261" y="20548"/>
                  <a:pt x="2954" y="20780"/>
                  <a:pt x="3753" y="20936"/>
                </a:cubicBezTo>
                <a:cubicBezTo>
                  <a:pt x="4573" y="21097"/>
                  <a:pt x="4606" y="21088"/>
                  <a:pt x="4675" y="20684"/>
                </a:cubicBezTo>
                <a:cubicBezTo>
                  <a:pt x="4713" y="20468"/>
                  <a:pt x="4798" y="20309"/>
                  <a:pt x="4891" y="20282"/>
                </a:cubicBezTo>
                <a:cubicBezTo>
                  <a:pt x="4988" y="20255"/>
                  <a:pt x="5202" y="19840"/>
                  <a:pt x="5455" y="19192"/>
                </a:cubicBezTo>
                <a:cubicBezTo>
                  <a:pt x="5679" y="18616"/>
                  <a:pt x="5903" y="18130"/>
                  <a:pt x="5952" y="18112"/>
                </a:cubicBezTo>
                <a:cubicBezTo>
                  <a:pt x="6002" y="18094"/>
                  <a:pt x="6224" y="18254"/>
                  <a:pt x="6447" y="18467"/>
                </a:cubicBezTo>
                <a:cubicBezTo>
                  <a:pt x="6670" y="18680"/>
                  <a:pt x="6953" y="18870"/>
                  <a:pt x="7075" y="18889"/>
                </a:cubicBezTo>
                <a:cubicBezTo>
                  <a:pt x="7249" y="18916"/>
                  <a:pt x="7306" y="18996"/>
                  <a:pt x="7347" y="19271"/>
                </a:cubicBezTo>
                <a:cubicBezTo>
                  <a:pt x="7420" y="19761"/>
                  <a:pt x="7507" y="19879"/>
                  <a:pt x="7738" y="19803"/>
                </a:cubicBezTo>
                <a:cubicBezTo>
                  <a:pt x="7992" y="19720"/>
                  <a:pt x="8413" y="19291"/>
                  <a:pt x="8577" y="18952"/>
                </a:cubicBezTo>
                <a:cubicBezTo>
                  <a:pt x="8824" y="18437"/>
                  <a:pt x="8751" y="18281"/>
                  <a:pt x="7842" y="17395"/>
                </a:cubicBezTo>
                <a:cubicBezTo>
                  <a:pt x="7369" y="16935"/>
                  <a:pt x="6981" y="16508"/>
                  <a:pt x="6981" y="16447"/>
                </a:cubicBezTo>
                <a:cubicBezTo>
                  <a:pt x="6981" y="16386"/>
                  <a:pt x="7125" y="16074"/>
                  <a:pt x="7301" y="15756"/>
                </a:cubicBezTo>
                <a:cubicBezTo>
                  <a:pt x="7641" y="15142"/>
                  <a:pt x="7888" y="14380"/>
                  <a:pt x="7888" y="13940"/>
                </a:cubicBezTo>
                <a:cubicBezTo>
                  <a:pt x="7888" y="13794"/>
                  <a:pt x="7950" y="13515"/>
                  <a:pt x="8025" y="13320"/>
                </a:cubicBezTo>
                <a:cubicBezTo>
                  <a:pt x="8192" y="12888"/>
                  <a:pt x="8203" y="11662"/>
                  <a:pt x="8052" y="10526"/>
                </a:cubicBezTo>
                <a:cubicBezTo>
                  <a:pt x="7973" y="9931"/>
                  <a:pt x="7971" y="9679"/>
                  <a:pt x="8043" y="9600"/>
                </a:cubicBezTo>
                <a:cubicBezTo>
                  <a:pt x="8150" y="9483"/>
                  <a:pt x="8263" y="9668"/>
                  <a:pt x="8976" y="11134"/>
                </a:cubicBezTo>
                <a:cubicBezTo>
                  <a:pt x="9329" y="11861"/>
                  <a:pt x="9349" y="11945"/>
                  <a:pt x="9258" y="12278"/>
                </a:cubicBezTo>
                <a:cubicBezTo>
                  <a:pt x="9115" y="12797"/>
                  <a:pt x="9128" y="13190"/>
                  <a:pt x="9286" y="13125"/>
                </a:cubicBezTo>
                <a:cubicBezTo>
                  <a:pt x="9356" y="13095"/>
                  <a:pt x="9489" y="13135"/>
                  <a:pt x="9581" y="13210"/>
                </a:cubicBezTo>
                <a:cubicBezTo>
                  <a:pt x="9786" y="13379"/>
                  <a:pt x="9989" y="13388"/>
                  <a:pt x="10280" y="13244"/>
                </a:cubicBezTo>
                <a:cubicBezTo>
                  <a:pt x="10779" y="12998"/>
                  <a:pt x="10727" y="12340"/>
                  <a:pt x="10173" y="11867"/>
                </a:cubicBezTo>
                <a:cubicBezTo>
                  <a:pt x="9932" y="11662"/>
                  <a:pt x="9879" y="11530"/>
                  <a:pt x="9791" y="10909"/>
                </a:cubicBezTo>
                <a:cubicBezTo>
                  <a:pt x="9735" y="10513"/>
                  <a:pt x="9711" y="10125"/>
                  <a:pt x="9739" y="10047"/>
                </a:cubicBezTo>
                <a:cubicBezTo>
                  <a:pt x="9842" y="9754"/>
                  <a:pt x="10285" y="9893"/>
                  <a:pt x="10883" y="10406"/>
                </a:cubicBezTo>
                <a:cubicBezTo>
                  <a:pt x="11058" y="10555"/>
                  <a:pt x="11459" y="10818"/>
                  <a:pt x="11773" y="10990"/>
                </a:cubicBezTo>
                <a:cubicBezTo>
                  <a:pt x="12265" y="11258"/>
                  <a:pt x="12421" y="11297"/>
                  <a:pt x="12897" y="11268"/>
                </a:cubicBezTo>
                <a:cubicBezTo>
                  <a:pt x="13543" y="11229"/>
                  <a:pt x="13540" y="11227"/>
                  <a:pt x="13697" y="12222"/>
                </a:cubicBezTo>
                <a:cubicBezTo>
                  <a:pt x="13883" y="13405"/>
                  <a:pt x="14066" y="14088"/>
                  <a:pt x="14238" y="14241"/>
                </a:cubicBezTo>
                <a:cubicBezTo>
                  <a:pt x="14339" y="14332"/>
                  <a:pt x="14440" y="14633"/>
                  <a:pt x="14501" y="15025"/>
                </a:cubicBezTo>
                <a:cubicBezTo>
                  <a:pt x="14591" y="15597"/>
                  <a:pt x="14584" y="15681"/>
                  <a:pt x="14431" y="15863"/>
                </a:cubicBezTo>
                <a:cubicBezTo>
                  <a:pt x="14164" y="16182"/>
                  <a:pt x="14026" y="16543"/>
                  <a:pt x="13476" y="18349"/>
                </a:cubicBezTo>
                <a:cubicBezTo>
                  <a:pt x="13193" y="19280"/>
                  <a:pt x="12911" y="20083"/>
                  <a:pt x="12852" y="20134"/>
                </a:cubicBezTo>
                <a:cubicBezTo>
                  <a:pt x="12792" y="20184"/>
                  <a:pt x="12549" y="20304"/>
                  <a:pt x="12312" y="20401"/>
                </a:cubicBezTo>
                <a:cubicBezTo>
                  <a:pt x="12075" y="20497"/>
                  <a:pt x="11882" y="20617"/>
                  <a:pt x="11882" y="20668"/>
                </a:cubicBezTo>
                <a:cubicBezTo>
                  <a:pt x="11882" y="20786"/>
                  <a:pt x="12938" y="21305"/>
                  <a:pt x="13543" y="21483"/>
                </a:cubicBezTo>
                <a:cubicBezTo>
                  <a:pt x="13780" y="21553"/>
                  <a:pt x="13939" y="21594"/>
                  <a:pt x="14051" y="21595"/>
                </a:cubicBezTo>
                <a:cubicBezTo>
                  <a:pt x="14239" y="21597"/>
                  <a:pt x="14297" y="21491"/>
                  <a:pt x="14357" y="21239"/>
                </a:cubicBezTo>
                <a:cubicBezTo>
                  <a:pt x="14402" y="21049"/>
                  <a:pt x="14479" y="20842"/>
                  <a:pt x="14527" y="20779"/>
                </a:cubicBezTo>
                <a:cubicBezTo>
                  <a:pt x="14575" y="20716"/>
                  <a:pt x="14769" y="20077"/>
                  <a:pt x="14957" y="19357"/>
                </a:cubicBezTo>
                <a:cubicBezTo>
                  <a:pt x="15146" y="18637"/>
                  <a:pt x="15340" y="18033"/>
                  <a:pt x="15388" y="18015"/>
                </a:cubicBezTo>
                <a:cubicBezTo>
                  <a:pt x="15436" y="17998"/>
                  <a:pt x="15962" y="18427"/>
                  <a:pt x="16558" y="18970"/>
                </a:cubicBezTo>
                <a:cubicBezTo>
                  <a:pt x="17153" y="19512"/>
                  <a:pt x="17702" y="19946"/>
                  <a:pt x="17778" y="19933"/>
                </a:cubicBezTo>
                <a:cubicBezTo>
                  <a:pt x="17866" y="19918"/>
                  <a:pt x="17926" y="19998"/>
                  <a:pt x="17942" y="20155"/>
                </a:cubicBezTo>
                <a:cubicBezTo>
                  <a:pt x="18002" y="20737"/>
                  <a:pt x="18054" y="20846"/>
                  <a:pt x="18274" y="20846"/>
                </a:cubicBezTo>
                <a:cubicBezTo>
                  <a:pt x="18729" y="20846"/>
                  <a:pt x="19324" y="20025"/>
                  <a:pt x="19324" y="19397"/>
                </a:cubicBezTo>
                <a:cubicBezTo>
                  <a:pt x="19324" y="19177"/>
                  <a:pt x="19217" y="19015"/>
                  <a:pt x="18851" y="18674"/>
                </a:cubicBezTo>
                <a:cubicBezTo>
                  <a:pt x="17091" y="17032"/>
                  <a:pt x="17082" y="17021"/>
                  <a:pt x="16980" y="16586"/>
                </a:cubicBezTo>
                <a:lnTo>
                  <a:pt x="16880" y="16164"/>
                </a:lnTo>
                <a:lnTo>
                  <a:pt x="17371" y="15622"/>
                </a:lnTo>
                <a:cubicBezTo>
                  <a:pt x="17871" y="15070"/>
                  <a:pt x="18052" y="14712"/>
                  <a:pt x="18052" y="14288"/>
                </a:cubicBezTo>
                <a:cubicBezTo>
                  <a:pt x="18052" y="14157"/>
                  <a:pt x="18130" y="14007"/>
                  <a:pt x="18225" y="13952"/>
                </a:cubicBezTo>
                <a:cubicBezTo>
                  <a:pt x="18436" y="13829"/>
                  <a:pt x="18598" y="13352"/>
                  <a:pt x="18598" y="12851"/>
                </a:cubicBezTo>
                <a:cubicBezTo>
                  <a:pt x="18598" y="12645"/>
                  <a:pt x="18492" y="11824"/>
                  <a:pt x="18364" y="11029"/>
                </a:cubicBezTo>
                <a:cubicBezTo>
                  <a:pt x="18231" y="10206"/>
                  <a:pt x="18165" y="9545"/>
                  <a:pt x="18210" y="9496"/>
                </a:cubicBezTo>
                <a:cubicBezTo>
                  <a:pt x="18255" y="9447"/>
                  <a:pt x="18560" y="9613"/>
                  <a:pt x="18915" y="9880"/>
                </a:cubicBezTo>
                <a:cubicBezTo>
                  <a:pt x="19436" y="10271"/>
                  <a:pt x="19598" y="10464"/>
                  <a:pt x="19888" y="11039"/>
                </a:cubicBezTo>
                <a:cubicBezTo>
                  <a:pt x="20233" y="11722"/>
                  <a:pt x="20247" y="11829"/>
                  <a:pt x="20083" y="12455"/>
                </a:cubicBezTo>
                <a:cubicBezTo>
                  <a:pt x="20028" y="12667"/>
                  <a:pt x="20040" y="12677"/>
                  <a:pt x="20216" y="12574"/>
                </a:cubicBezTo>
                <a:cubicBezTo>
                  <a:pt x="20377" y="12481"/>
                  <a:pt x="20427" y="12495"/>
                  <a:pt x="20523" y="12662"/>
                </a:cubicBezTo>
                <a:cubicBezTo>
                  <a:pt x="20586" y="12771"/>
                  <a:pt x="20719" y="12861"/>
                  <a:pt x="20820" y="12861"/>
                </a:cubicBezTo>
                <a:cubicBezTo>
                  <a:pt x="21080" y="12860"/>
                  <a:pt x="21593" y="12498"/>
                  <a:pt x="21593" y="12314"/>
                </a:cubicBezTo>
                <a:cubicBezTo>
                  <a:pt x="21593" y="12094"/>
                  <a:pt x="21420" y="11755"/>
                  <a:pt x="21220" y="11581"/>
                </a:cubicBezTo>
                <a:cubicBezTo>
                  <a:pt x="21127" y="11499"/>
                  <a:pt x="20952" y="11073"/>
                  <a:pt x="20832" y="10634"/>
                </a:cubicBezTo>
                <a:cubicBezTo>
                  <a:pt x="20711" y="10195"/>
                  <a:pt x="20520" y="9641"/>
                  <a:pt x="20408" y="9403"/>
                </a:cubicBezTo>
                <a:cubicBezTo>
                  <a:pt x="19868" y="8252"/>
                  <a:pt x="17766" y="6653"/>
                  <a:pt x="16795" y="6653"/>
                </a:cubicBezTo>
                <a:cubicBezTo>
                  <a:pt x="16655" y="6653"/>
                  <a:pt x="16514" y="6623"/>
                  <a:pt x="16482" y="6588"/>
                </a:cubicBezTo>
                <a:cubicBezTo>
                  <a:pt x="16450" y="6553"/>
                  <a:pt x="16668" y="6242"/>
                  <a:pt x="16966" y="5896"/>
                </a:cubicBezTo>
                <a:cubicBezTo>
                  <a:pt x="17804" y="4923"/>
                  <a:pt x="18234" y="3842"/>
                  <a:pt x="18234" y="2716"/>
                </a:cubicBezTo>
                <a:cubicBezTo>
                  <a:pt x="18234" y="1976"/>
                  <a:pt x="18198" y="1900"/>
                  <a:pt x="17392" y="936"/>
                </a:cubicBezTo>
                <a:cubicBezTo>
                  <a:pt x="16742" y="157"/>
                  <a:pt x="16736" y="152"/>
                  <a:pt x="15999" y="39"/>
                </a:cubicBezTo>
                <a:cubicBezTo>
                  <a:pt x="15808" y="10"/>
                  <a:pt x="15610" y="-3"/>
                  <a:pt x="1541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1548">
              <a:srgbClr val="AEFFAD"/>
            </a:gs>
            <a:gs pos="38130">
              <a:srgbClr val="9EE2C2"/>
            </a:gs>
            <a:gs pos="69547">
              <a:srgbClr val="8EC5D8"/>
            </a:gs>
            <a:gs pos="98928">
              <a:srgbClr val="4982D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География проекта…"/>
          <p:cNvSpPr txBox="1"/>
          <p:nvPr>
            <p:ph type="title"/>
          </p:nvPr>
        </p:nvSpPr>
        <p:spPr>
          <a:xfrm>
            <a:off x="1186573" y="1442584"/>
            <a:ext cx="9757338" cy="2540001"/>
          </a:xfrm>
          <a:prstGeom prst="rect">
            <a:avLst/>
          </a:prstGeom>
        </p:spPr>
        <p:txBody>
          <a:bodyPr/>
          <a:lstStyle/>
          <a:p>
            <a:pPr>
              <a:defRPr b="1" i="1" spc="-53" sz="54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География проекта</a:t>
            </a:r>
          </a:p>
          <a:p>
            <a:pPr>
              <a:defRPr b="1" i="1" spc="-53" sz="54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Республика Башкортостан</a:t>
            </a:r>
          </a:p>
        </p:txBody>
      </p:sp>
      <p:pic>
        <p:nvPicPr>
          <p:cNvPr id="160" name="Море и небо на закате" descr="Море и небо на закате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3244" t="8051" r="14730" b="9131"/>
          <a:stretch>
            <a:fillRect/>
          </a:stretch>
        </p:blipFill>
        <p:spPr>
          <a:xfrm>
            <a:off x="13209344" y="1194593"/>
            <a:ext cx="8879314" cy="11326877"/>
          </a:xfrm>
          <a:prstGeom prst="rect">
            <a:avLst/>
          </a:prstGeom>
        </p:spPr>
      </p:pic>
      <p:sp>
        <p:nvSpPr>
          <p:cNvPr id="161" name="Цель- улучшение качества жизни пенсионеров через общение и просвещение в рамках прохождения оздоровительной программы в  санатории"/>
          <p:cNvSpPr txBox="1"/>
          <p:nvPr>
            <p:ph type="body" sz="half" idx="1"/>
          </p:nvPr>
        </p:nvSpPr>
        <p:spPr>
          <a:xfrm>
            <a:off x="955130" y="4591044"/>
            <a:ext cx="10220224" cy="7682372"/>
          </a:xfrm>
          <a:prstGeom prst="rect">
            <a:avLst/>
          </a:prstGeom>
        </p:spPr>
        <p:txBody>
          <a:bodyPr/>
          <a:lstStyle>
            <a:lvl1pPr algn="l">
              <a:defRPr b="1" i="1" spc="-52" sz="52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Цель- улучшение качества жизни пенсионеров через общение и просвещение в рамках прохождения оздоровительной программы в  санатории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1548">
              <a:srgbClr val="AEFFAD"/>
            </a:gs>
            <a:gs pos="38130">
              <a:srgbClr val="9EE2C2"/>
            </a:gs>
            <a:gs pos="69547">
              <a:srgbClr val="8EC5D8"/>
            </a:gs>
            <a:gs pos="98928">
              <a:srgbClr val="4982D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В рамках прохождения оздоровительной программы в санатории организованы мероприятия для укрепления здоровья и для просвещения целевой аудитории по различным вопросам, которые влияют на качество жизни"/>
          <p:cNvSpPr txBox="1"/>
          <p:nvPr>
            <p:ph type="title"/>
          </p:nvPr>
        </p:nvSpPr>
        <p:spPr>
          <a:xfrm>
            <a:off x="241941" y="3856884"/>
            <a:ext cx="11646602" cy="6002232"/>
          </a:xfrm>
          <a:prstGeom prst="rect">
            <a:avLst/>
          </a:prstGeom>
        </p:spPr>
        <p:txBody>
          <a:bodyPr/>
          <a:lstStyle>
            <a:lvl1pPr algn="l" defTabSz="2267711">
              <a:defRPr b="1" i="1" spc="-51" sz="5115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В рамках прохождения оздоровительной программы в санатории организованы мероприятия для укрепления здоровья и для просвещения целевой аудитории по различным вопросам, которые влияют на качество жизни</a:t>
            </a:r>
          </a:p>
        </p:txBody>
      </p:sp>
      <p:pic>
        <p:nvPicPr>
          <p:cNvPr id="164" name="Море и небо на закате" descr="Море и небо на закате"/>
          <p:cNvPicPr>
            <a:picLocks noChangeAspect="1"/>
          </p:cNvPicPr>
          <p:nvPr>
            <p:ph type="pic" idx="21"/>
          </p:nvPr>
        </p:nvPicPr>
        <p:blipFill>
          <a:blip r:embed="rId2">
            <a:alphaModFix amt="0"/>
            <a:extLst/>
          </a:blip>
          <a:srcRect l="0" t="0" r="0" b="0"/>
          <a:stretch>
            <a:fillRect/>
          </a:stretch>
        </p:blipFill>
        <p:spPr>
          <a:xfrm>
            <a:off x="12786036" y="-365079"/>
            <a:ext cx="1964753" cy="5416671"/>
          </a:xfrm>
          <a:prstGeom prst="rect">
            <a:avLst/>
          </a:prstGeom>
        </p:spPr>
      </p:pic>
      <p:pic>
        <p:nvPicPr>
          <p:cNvPr id="165" name="PHOTO-2023-05-09-22-02-14.jpg" descr="PHOTO-2023-05-09-22-02-14.jpg"/>
          <p:cNvPicPr>
            <a:picLocks noChangeAspect="1"/>
          </p:cNvPicPr>
          <p:nvPr/>
        </p:nvPicPr>
        <p:blipFill>
          <a:blip r:embed="rId3">
            <a:extLst/>
          </a:blip>
          <a:srcRect l="503" t="7223" r="503" b="121"/>
          <a:stretch>
            <a:fillRect/>
          </a:stretch>
        </p:blipFill>
        <p:spPr>
          <a:xfrm>
            <a:off x="11616089" y="2622946"/>
            <a:ext cx="12065779" cy="8469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1548">
              <a:srgbClr val="AEFFAD"/>
            </a:gs>
            <a:gs pos="38130">
              <a:srgbClr val="9EE2C2"/>
            </a:gs>
            <a:gs pos="69547">
              <a:srgbClr val="8EC5D8"/>
            </a:gs>
            <a:gs pos="98928">
              <a:srgbClr val="4982D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Море и небо на закате 2" descr="Море и небо на закате 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34" r="0" b="1034"/>
          <a:stretch>
            <a:fillRect/>
          </a:stretch>
        </p:blipFill>
        <p:spPr>
          <a:xfrm>
            <a:off x="15744825" y="7029552"/>
            <a:ext cx="7366000" cy="5410201"/>
          </a:xfrm>
          <a:prstGeom prst="rect">
            <a:avLst/>
          </a:prstGeom>
        </p:spPr>
      </p:pic>
      <p:pic>
        <p:nvPicPr>
          <p:cNvPr id="168" name="Море и небо на закате 1" descr="Море и небо на закате 1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1034" r="0" b="1034"/>
          <a:stretch>
            <a:fillRect/>
          </a:stretch>
        </p:blipFill>
        <p:spPr>
          <a:xfrm>
            <a:off x="15744825" y="1270000"/>
            <a:ext cx="7366000" cy="5410200"/>
          </a:xfrm>
          <a:prstGeom prst="rect">
            <a:avLst/>
          </a:prstGeom>
        </p:spPr>
      </p:pic>
      <p:pic>
        <p:nvPicPr>
          <p:cNvPr id="169" name="Пляж и море на закате" descr="Пляж и море на закате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0" r="5274" b="0"/>
          <a:stretch>
            <a:fillRect/>
          </a:stretch>
        </p:blipFill>
        <p:spPr>
          <a:xfrm>
            <a:off x="1274593" y="1270000"/>
            <a:ext cx="14105107" cy="11167889"/>
          </a:xfrm>
          <a:prstGeom prst="rect">
            <a:avLst/>
          </a:prstGeom>
        </p:spPr>
      </p:pic>
      <p:sp>
        <p:nvSpPr>
          <p:cNvPr id="170" name="Лекции"/>
          <p:cNvSpPr txBox="1"/>
          <p:nvPr/>
        </p:nvSpPr>
        <p:spPr>
          <a:xfrm>
            <a:off x="10100995" y="-60520"/>
            <a:ext cx="4182010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i="1" spc="-84" sz="84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Лекции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1548">
              <a:srgbClr val="AEFFAD"/>
            </a:gs>
            <a:gs pos="38130">
              <a:srgbClr val="9EE2C2"/>
            </a:gs>
            <a:gs pos="69547">
              <a:srgbClr val="8EC5D8"/>
            </a:gs>
            <a:gs pos="98928">
              <a:srgbClr val="4982D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Море и небо на закате 2" descr="Море и небо на закате 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34" r="0" b="1034"/>
          <a:stretch>
            <a:fillRect/>
          </a:stretch>
        </p:blipFill>
        <p:spPr>
          <a:xfrm>
            <a:off x="15744825" y="7029552"/>
            <a:ext cx="7366000" cy="5410201"/>
          </a:xfrm>
          <a:prstGeom prst="rect">
            <a:avLst/>
          </a:prstGeom>
        </p:spPr>
      </p:pic>
      <p:pic>
        <p:nvPicPr>
          <p:cNvPr id="173" name="Море и небо на закате 1" descr="Море и небо на закате 1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1034" r="0" b="1034"/>
          <a:stretch>
            <a:fillRect/>
          </a:stretch>
        </p:blipFill>
        <p:spPr>
          <a:xfrm>
            <a:off x="15738667" y="1263132"/>
            <a:ext cx="7366001" cy="5410201"/>
          </a:xfrm>
          <a:prstGeom prst="rect">
            <a:avLst/>
          </a:prstGeom>
        </p:spPr>
      </p:pic>
      <p:pic>
        <p:nvPicPr>
          <p:cNvPr id="174" name="Пляж и море на закате" descr="Пляж и море на закате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5274" t="0" r="0" b="0"/>
          <a:stretch>
            <a:fillRect/>
          </a:stretch>
        </p:blipFill>
        <p:spPr>
          <a:xfrm>
            <a:off x="1274593" y="1270000"/>
            <a:ext cx="14105107" cy="11167889"/>
          </a:xfrm>
          <a:prstGeom prst="rect">
            <a:avLst/>
          </a:prstGeom>
        </p:spPr>
      </p:pic>
      <p:sp>
        <p:nvSpPr>
          <p:cNvPr id="175" name="Мастер-классы"/>
          <p:cNvSpPr txBox="1"/>
          <p:nvPr/>
        </p:nvSpPr>
        <p:spPr>
          <a:xfrm>
            <a:off x="8194090" y="59205"/>
            <a:ext cx="7995820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i="1" spc="-84" sz="84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Мастер-классы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1548">
              <a:srgbClr val="AEFFAD"/>
            </a:gs>
            <a:gs pos="38130">
              <a:srgbClr val="9EE2C2"/>
            </a:gs>
            <a:gs pos="69547">
              <a:srgbClr val="8EC5D8"/>
            </a:gs>
            <a:gs pos="98928">
              <a:srgbClr val="4982D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Море и небо на закате 2" descr="Море и небо на закате 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34" r="0" b="1034"/>
          <a:stretch>
            <a:fillRect/>
          </a:stretch>
        </p:blipFill>
        <p:spPr>
          <a:xfrm>
            <a:off x="15744825" y="7029552"/>
            <a:ext cx="7366000" cy="5410201"/>
          </a:xfrm>
          <a:prstGeom prst="rect">
            <a:avLst/>
          </a:prstGeom>
        </p:spPr>
      </p:pic>
      <p:pic>
        <p:nvPicPr>
          <p:cNvPr id="178" name="Море и небо на закате 1" descr="Море и небо на закате 1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13275" r="0" b="13275"/>
          <a:stretch>
            <a:fillRect/>
          </a:stretch>
        </p:blipFill>
        <p:spPr>
          <a:xfrm>
            <a:off x="15744825" y="1270000"/>
            <a:ext cx="7366000" cy="5410200"/>
          </a:xfrm>
          <a:prstGeom prst="rect">
            <a:avLst/>
          </a:prstGeom>
        </p:spPr>
      </p:pic>
      <p:pic>
        <p:nvPicPr>
          <p:cNvPr id="179" name="Пляж и море на закате" descr="Пляж и море на закате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20308" r="0" b="20308"/>
          <a:stretch>
            <a:fillRect/>
          </a:stretch>
        </p:blipFill>
        <p:spPr>
          <a:xfrm>
            <a:off x="1274593" y="1270000"/>
            <a:ext cx="14105107" cy="11167889"/>
          </a:xfrm>
          <a:prstGeom prst="rect">
            <a:avLst/>
          </a:prstGeom>
        </p:spPr>
      </p:pic>
      <p:sp>
        <p:nvSpPr>
          <p:cNvPr id="180" name="Занятия по скандинавской ходьбе"/>
          <p:cNvSpPr txBox="1"/>
          <p:nvPr/>
        </p:nvSpPr>
        <p:spPr>
          <a:xfrm>
            <a:off x="2980105" y="105358"/>
            <a:ext cx="18423790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i="1" spc="-84" sz="84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Занятия по скандинавской ходьбе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1548">
              <a:srgbClr val="AEFFAD"/>
            </a:gs>
            <a:gs pos="38130">
              <a:srgbClr val="9EE2C2"/>
            </a:gs>
            <a:gs pos="69547">
              <a:srgbClr val="8EC5D8"/>
            </a:gs>
            <a:gs pos="98928">
              <a:srgbClr val="4982D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Море и небо на закате 2" descr="Море и небо на закате 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34" r="0" b="1034"/>
          <a:stretch>
            <a:fillRect/>
          </a:stretch>
        </p:blipFill>
        <p:spPr>
          <a:xfrm>
            <a:off x="15744825" y="7029552"/>
            <a:ext cx="7366000" cy="5410201"/>
          </a:xfrm>
          <a:prstGeom prst="rect">
            <a:avLst/>
          </a:prstGeom>
        </p:spPr>
      </p:pic>
      <p:pic>
        <p:nvPicPr>
          <p:cNvPr id="183" name="Море и небо на закате 1" descr="Море и небо на закате 1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1034" r="0" b="1034"/>
          <a:stretch>
            <a:fillRect/>
          </a:stretch>
        </p:blipFill>
        <p:spPr>
          <a:xfrm>
            <a:off x="15744825" y="1270000"/>
            <a:ext cx="7366000" cy="5410200"/>
          </a:xfrm>
          <a:prstGeom prst="rect">
            <a:avLst/>
          </a:prstGeom>
        </p:spPr>
      </p:pic>
      <p:pic>
        <p:nvPicPr>
          <p:cNvPr id="184" name="Пляж и море на закате" descr="Пляж и море на закате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2637" t="0" r="2637" b="0"/>
          <a:stretch>
            <a:fillRect/>
          </a:stretch>
        </p:blipFill>
        <p:spPr>
          <a:xfrm>
            <a:off x="1274593" y="1270000"/>
            <a:ext cx="14105107" cy="11167889"/>
          </a:xfrm>
          <a:prstGeom prst="rect">
            <a:avLst/>
          </a:prstGeom>
        </p:spPr>
      </p:pic>
      <p:sp>
        <p:nvSpPr>
          <p:cNvPr id="185" name="Патриотический маршрут здоровья"/>
          <p:cNvSpPr txBox="1"/>
          <p:nvPr/>
        </p:nvSpPr>
        <p:spPr>
          <a:xfrm>
            <a:off x="2565653" y="34267"/>
            <a:ext cx="19252693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i="1" spc="-84" sz="84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Патриотический маршрут здоровья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1548">
              <a:srgbClr val="AEFFAD"/>
            </a:gs>
            <a:gs pos="38130">
              <a:srgbClr val="9EE2C2"/>
            </a:gs>
            <a:gs pos="69547">
              <a:srgbClr val="8EC5D8"/>
            </a:gs>
            <a:gs pos="98928">
              <a:srgbClr val="4982D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пляж и море на закате" descr="пляж и море на закате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373" r="2682" b="4373"/>
          <a:stretch>
            <a:fillRect/>
          </a:stretch>
        </p:blipFill>
        <p:spPr>
          <a:xfrm>
            <a:off x="14336445" y="942379"/>
            <a:ext cx="8921111" cy="11831398"/>
          </a:xfrm>
          <a:prstGeom prst="rect">
            <a:avLst/>
          </a:prstGeom>
        </p:spPr>
      </p:pic>
      <p:sp>
        <p:nvSpPr>
          <p:cNvPr id="188" name="Приглашаем вас на летнюю…"/>
          <p:cNvSpPr txBox="1"/>
          <p:nvPr/>
        </p:nvSpPr>
        <p:spPr>
          <a:xfrm>
            <a:off x="-310155" y="5245100"/>
            <a:ext cx="14689837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lnSpc>
                <a:spcPct val="100000"/>
              </a:lnSpc>
              <a:defRPr b="1" i="1" spc="-59" sz="60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Приглашаем вас на летнюю</a:t>
            </a:r>
          </a:p>
          <a:p>
            <a:pPr lvl="1" defTabSz="825500">
              <a:lnSpc>
                <a:spcPct val="100000"/>
              </a:lnSpc>
              <a:defRPr b="1" i="1" spc="-59" sz="60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ДЕКАДУ СТАРШЕГО ПОКОЛЕНИЯ </a:t>
            </a:r>
          </a:p>
          <a:p>
            <a:pPr lvl="1" defTabSz="825500">
              <a:lnSpc>
                <a:spcPct val="100000"/>
              </a:lnSpc>
              <a:defRPr b="1" i="1" spc="-59" sz="60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в столицу Республики Башкортостан!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